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64" r:id="rId1"/>
  </p:sldMasterIdLst>
  <p:notesMasterIdLst>
    <p:notesMasterId r:id="rId14"/>
  </p:notesMasterIdLst>
  <p:handoutMasterIdLst>
    <p:handoutMasterId r:id="rId15"/>
  </p:handoutMasterIdLst>
  <p:sldIdLst>
    <p:sldId id="707" r:id="rId2"/>
    <p:sldId id="708" r:id="rId3"/>
    <p:sldId id="674" r:id="rId4"/>
    <p:sldId id="675" r:id="rId5"/>
    <p:sldId id="692" r:id="rId6"/>
    <p:sldId id="701" r:id="rId7"/>
    <p:sldId id="705" r:id="rId8"/>
    <p:sldId id="706" r:id="rId9"/>
    <p:sldId id="709" r:id="rId10"/>
    <p:sldId id="710" r:id="rId11"/>
    <p:sldId id="711" r:id="rId12"/>
    <p:sldId id="712"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556D"/>
    <a:srgbClr val="0038A8"/>
    <a:srgbClr val="272555"/>
    <a:srgbClr val="003192"/>
    <a:srgbClr val="2B2B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691" autoAdjust="0"/>
    <p:restoredTop sz="86436" autoAdjust="0"/>
  </p:normalViewPr>
  <p:slideViewPr>
    <p:cSldViewPr>
      <p:cViewPr varScale="1">
        <p:scale>
          <a:sx n="56" d="100"/>
          <a:sy n="56" d="100"/>
        </p:scale>
        <p:origin x="1124"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50263" cy="496888"/>
          </a:xfrm>
          <a:prstGeom prst="rect">
            <a:avLst/>
          </a:prstGeom>
        </p:spPr>
        <p:txBody>
          <a:bodyPr vert="horz" lIns="91443" tIns="45721" rIns="91443" bIns="45721" rtlCol="0"/>
          <a:lstStyle>
            <a:lvl1pPr algn="l">
              <a:defRPr sz="1200"/>
            </a:lvl1pPr>
          </a:lstStyle>
          <a:p>
            <a:endParaRPr kumimoji="1" lang="ja-JP" altLang="en-US" dirty="0"/>
          </a:p>
        </p:txBody>
      </p:sp>
      <p:sp>
        <p:nvSpPr>
          <p:cNvPr id="3" name="日付プレースホルダ 2"/>
          <p:cNvSpPr>
            <a:spLocks noGrp="1"/>
          </p:cNvSpPr>
          <p:nvPr>
            <p:ph type="dt" sz="quarter" idx="1"/>
          </p:nvPr>
        </p:nvSpPr>
        <p:spPr>
          <a:xfrm>
            <a:off x="3855349" y="0"/>
            <a:ext cx="2950263" cy="496888"/>
          </a:xfrm>
          <a:prstGeom prst="rect">
            <a:avLst/>
          </a:prstGeom>
        </p:spPr>
        <p:txBody>
          <a:bodyPr vert="horz" lIns="91443" tIns="45721" rIns="91443" bIns="45721" rtlCol="0"/>
          <a:lstStyle>
            <a:lvl1pPr algn="r">
              <a:defRPr sz="1200"/>
            </a:lvl1pPr>
          </a:lstStyle>
          <a:p>
            <a:fld id="{C2F5B296-1FCA-4D45-94C1-3AA235F3A745}" type="datetimeFigureOut">
              <a:rPr kumimoji="1" lang="ja-JP" altLang="en-US" smtClean="0"/>
              <a:t>2018/7/10</a:t>
            </a:fld>
            <a:endParaRPr kumimoji="1" lang="ja-JP" altLang="en-US" dirty="0"/>
          </a:p>
        </p:txBody>
      </p:sp>
      <p:sp>
        <p:nvSpPr>
          <p:cNvPr id="4" name="フッター プレースホルダ 3"/>
          <p:cNvSpPr>
            <a:spLocks noGrp="1"/>
          </p:cNvSpPr>
          <p:nvPr>
            <p:ph type="ftr" sz="quarter" idx="2"/>
          </p:nvPr>
        </p:nvSpPr>
        <p:spPr>
          <a:xfrm>
            <a:off x="0" y="9440864"/>
            <a:ext cx="2950263" cy="496887"/>
          </a:xfrm>
          <a:prstGeom prst="rect">
            <a:avLst/>
          </a:prstGeom>
        </p:spPr>
        <p:txBody>
          <a:bodyPr vert="horz" lIns="91443" tIns="45721" rIns="91443" bIns="45721" rtlCol="0" anchor="b"/>
          <a:lstStyle>
            <a:lvl1pPr algn="l">
              <a:defRPr sz="1200"/>
            </a:lvl1pPr>
          </a:lstStyle>
          <a:p>
            <a:endParaRPr kumimoji="1" lang="ja-JP" altLang="en-US" dirty="0"/>
          </a:p>
        </p:txBody>
      </p:sp>
      <p:sp>
        <p:nvSpPr>
          <p:cNvPr id="5" name="スライド番号プレースホルダ 4"/>
          <p:cNvSpPr>
            <a:spLocks noGrp="1"/>
          </p:cNvSpPr>
          <p:nvPr>
            <p:ph type="sldNum" sz="quarter" idx="3"/>
          </p:nvPr>
        </p:nvSpPr>
        <p:spPr>
          <a:xfrm>
            <a:off x="3855349" y="9440864"/>
            <a:ext cx="2950263" cy="496887"/>
          </a:xfrm>
          <a:prstGeom prst="rect">
            <a:avLst/>
          </a:prstGeom>
        </p:spPr>
        <p:txBody>
          <a:bodyPr vert="horz" lIns="91443" tIns="45721" rIns="91443" bIns="45721" rtlCol="0" anchor="b"/>
          <a:lstStyle>
            <a:lvl1pPr algn="r">
              <a:defRPr sz="1200"/>
            </a:lvl1pPr>
          </a:lstStyle>
          <a:p>
            <a:fld id="{AE4E8690-6F03-447A-A8C3-87B70E8E146B}" type="slidenum">
              <a:rPr kumimoji="1" lang="ja-JP" altLang="en-US" smtClean="0"/>
              <a:t>‹#›</a:t>
            </a:fld>
            <a:endParaRPr kumimoji="1" lang="ja-JP" altLang="en-US" dirty="0"/>
          </a:p>
        </p:txBody>
      </p:sp>
    </p:spTree>
    <p:extLst>
      <p:ext uri="{BB962C8B-B14F-4D97-AF65-F5344CB8AC3E}">
        <p14:creationId xmlns:p14="http://schemas.microsoft.com/office/powerpoint/2010/main" val="42922800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1443" tIns="45721" rIns="91443" bIns="45721"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9" y="0"/>
            <a:ext cx="2949787" cy="496967"/>
          </a:xfrm>
          <a:prstGeom prst="rect">
            <a:avLst/>
          </a:prstGeom>
        </p:spPr>
        <p:txBody>
          <a:bodyPr vert="horz" lIns="91443" tIns="45721" rIns="91443" bIns="45721" rtlCol="0"/>
          <a:lstStyle>
            <a:lvl1pPr algn="r">
              <a:defRPr sz="1200"/>
            </a:lvl1pPr>
          </a:lstStyle>
          <a:p>
            <a:fld id="{AFA790EB-15EB-4108-B9F6-C075083F80FA}" type="datetimeFigureOut">
              <a:rPr kumimoji="1" lang="ja-JP" altLang="en-US" smtClean="0"/>
              <a:pPr/>
              <a:t>2018/7/10</a:t>
            </a:fld>
            <a:endParaRPr kumimoji="1" lang="ja-JP" altLang="en-US" dirty="0"/>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1443" tIns="45721" rIns="91443" bIns="45721" rtlCol="0" anchor="ctr"/>
          <a:lstStyle/>
          <a:p>
            <a:endParaRPr lang="ja-JP" altLang="en-US" dirty="0"/>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1443" tIns="45721" rIns="91443" bIns="4572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6"/>
            <a:ext cx="2949787" cy="496967"/>
          </a:xfrm>
          <a:prstGeom prst="rect">
            <a:avLst/>
          </a:prstGeom>
        </p:spPr>
        <p:txBody>
          <a:bodyPr vert="horz" lIns="91443" tIns="45721" rIns="91443" bIns="45721"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9" y="9440646"/>
            <a:ext cx="2949787" cy="496967"/>
          </a:xfrm>
          <a:prstGeom prst="rect">
            <a:avLst/>
          </a:prstGeom>
        </p:spPr>
        <p:txBody>
          <a:bodyPr vert="horz" lIns="91443" tIns="45721" rIns="91443" bIns="45721" rtlCol="0" anchor="b"/>
          <a:lstStyle>
            <a:lvl1pPr algn="r">
              <a:defRPr sz="1200"/>
            </a:lvl1pPr>
          </a:lstStyle>
          <a:p>
            <a:fld id="{3E608A9A-3880-4EB6-B394-7A56EEF7CCCD}" type="slidenum">
              <a:rPr kumimoji="1" lang="ja-JP" altLang="en-US" smtClean="0"/>
              <a:pPr/>
              <a:t>‹#›</a:t>
            </a:fld>
            <a:endParaRPr kumimoji="1" lang="ja-JP" altLang="en-US" dirty="0"/>
          </a:p>
        </p:txBody>
      </p:sp>
    </p:spTree>
    <p:extLst>
      <p:ext uri="{BB962C8B-B14F-4D97-AF65-F5344CB8AC3E}">
        <p14:creationId xmlns:p14="http://schemas.microsoft.com/office/powerpoint/2010/main" val="19674540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E608A9A-3880-4EB6-B394-7A56EEF7CCCD}" type="slidenum">
              <a:rPr kumimoji="1" lang="ja-JP" altLang="en-US" smtClean="0"/>
              <a:pPr/>
              <a:t>1</a:t>
            </a:fld>
            <a:endParaRPr kumimoji="1" lang="ja-JP" altLang="en-US" dirty="0"/>
          </a:p>
        </p:txBody>
      </p:sp>
    </p:spTree>
    <p:extLst>
      <p:ext uri="{BB962C8B-B14F-4D97-AF65-F5344CB8AC3E}">
        <p14:creationId xmlns:p14="http://schemas.microsoft.com/office/powerpoint/2010/main" val="1755290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608A9A-3880-4EB6-B394-7A56EEF7CCCD}" type="slidenum">
              <a:rPr kumimoji="1" lang="ja-JP" altLang="en-US" smtClean="0"/>
              <a:pPr/>
              <a:t>3</a:t>
            </a:fld>
            <a:endParaRPr kumimoji="1" lang="ja-JP" altLang="en-US" dirty="0"/>
          </a:p>
        </p:txBody>
      </p:sp>
    </p:spTree>
    <p:extLst>
      <p:ext uri="{BB962C8B-B14F-4D97-AF65-F5344CB8AC3E}">
        <p14:creationId xmlns:p14="http://schemas.microsoft.com/office/powerpoint/2010/main" val="157135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608A9A-3880-4EB6-B394-7A56EEF7CCCD}" type="slidenum">
              <a:rPr kumimoji="1" lang="ja-JP" altLang="en-US" smtClean="0"/>
              <a:pPr/>
              <a:t>5</a:t>
            </a:fld>
            <a:endParaRPr kumimoji="1" lang="ja-JP" altLang="en-US" dirty="0"/>
          </a:p>
        </p:txBody>
      </p:sp>
    </p:spTree>
    <p:extLst>
      <p:ext uri="{BB962C8B-B14F-4D97-AF65-F5344CB8AC3E}">
        <p14:creationId xmlns:p14="http://schemas.microsoft.com/office/powerpoint/2010/main" val="4230580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608A9A-3880-4EB6-B394-7A56EEF7CCCD}" type="slidenum">
              <a:rPr kumimoji="1" lang="ja-JP" altLang="en-US" smtClean="0"/>
              <a:t>6</a:t>
            </a:fld>
            <a:endParaRPr kumimoji="1" lang="ja-JP" altLang="en-US"/>
          </a:p>
        </p:txBody>
      </p:sp>
    </p:spTree>
    <p:extLst>
      <p:ext uri="{BB962C8B-B14F-4D97-AF65-F5344CB8AC3E}">
        <p14:creationId xmlns:p14="http://schemas.microsoft.com/office/powerpoint/2010/main" val="43306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E608A9A-3880-4EB6-B394-7A56EEF7CCCD}" type="slidenum">
              <a:rPr kumimoji="1" lang="ja-JP" altLang="en-US" smtClean="0"/>
              <a:pPr/>
              <a:t>7</a:t>
            </a:fld>
            <a:endParaRPr kumimoji="1" lang="ja-JP" altLang="en-US" dirty="0"/>
          </a:p>
        </p:txBody>
      </p:sp>
    </p:spTree>
    <p:extLst>
      <p:ext uri="{BB962C8B-B14F-4D97-AF65-F5344CB8AC3E}">
        <p14:creationId xmlns:p14="http://schemas.microsoft.com/office/powerpoint/2010/main" val="2039558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608A9A-3880-4EB6-B394-7A56EEF7CCCD}" type="slidenum">
              <a:rPr kumimoji="1" lang="ja-JP" altLang="en-US" smtClean="0"/>
              <a:pPr/>
              <a:t>8</a:t>
            </a:fld>
            <a:endParaRPr kumimoji="1" lang="ja-JP" altLang="en-US" dirty="0"/>
          </a:p>
        </p:txBody>
      </p:sp>
    </p:spTree>
    <p:extLst>
      <p:ext uri="{BB962C8B-B14F-4D97-AF65-F5344CB8AC3E}">
        <p14:creationId xmlns:p14="http://schemas.microsoft.com/office/powerpoint/2010/main" val="3775548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8" name="正方形/長方形 17"/>
          <p:cNvSpPr/>
          <p:nvPr userDrawn="1"/>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p:nvSpPr>
          <p:cNvPr id="20" name="正方形/長方形 19"/>
          <p:cNvSpPr/>
          <p:nvPr userDrawn="1"/>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p:nvSpPr>
          <p:cNvPr id="21" name="正方形/長方形 20"/>
          <p:cNvSpPr/>
          <p:nvPr userDrawn="1"/>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p:nvSpPr>
          <p:cNvPr id="22" name="正方形/長方形 21"/>
          <p:cNvSpPr/>
          <p:nvPr userDrawn="1"/>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useBgFill="1">
        <p:nvSpPr>
          <p:cNvPr id="32" name="角丸四角形 31"/>
          <p:cNvSpPr/>
          <p:nvPr userDrawn="1"/>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useBgFill="1">
        <p:nvSpPr>
          <p:cNvPr id="33" name="角丸四角形 32"/>
          <p:cNvSpPr/>
          <p:nvPr userDrawn="1"/>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p:nvSpPr>
          <p:cNvPr id="34" name="正方形/長方形 33"/>
          <p:cNvSpPr/>
          <p:nvPr userDrawn="1"/>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p:nvSpPr>
          <p:cNvPr id="35" name="正方形/長方形 34"/>
          <p:cNvSpPr/>
          <p:nvPr userDrawn="1"/>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p:nvSpPr>
          <p:cNvPr id="36" name="正方形/長方形 35"/>
          <p:cNvSpPr/>
          <p:nvPr userDrawn="1"/>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p:nvSpPr>
          <p:cNvPr id="37" name="正方形/長方形 36"/>
          <p:cNvSpPr/>
          <p:nvPr userDrawn="1"/>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タイトル 7"/>
          <p:cNvSpPr>
            <a:spLocks noGrp="1"/>
          </p:cNvSpPr>
          <p:nvPr>
            <p:ph type="ctrTitle" hasCustomPrompt="1"/>
          </p:nvPr>
        </p:nvSpPr>
        <p:spPr>
          <a:xfrm>
            <a:off x="334114" y="1124744"/>
            <a:ext cx="8375606" cy="1470025"/>
          </a:xfrm>
        </p:spPr>
        <p:txBody>
          <a:bodyPr anchor="b"/>
          <a:lstStyle>
            <a:lvl1pPr>
              <a:defRPr sz="4400">
                <a:solidFill>
                  <a:schemeClr val="bg1"/>
                </a:solidFill>
                <a:latin typeface="ＭＳ Ｐ明朝" panose="02020600040205080304" pitchFamily="18" charset="-128"/>
                <a:ea typeface="ＭＳ Ｐ明朝" panose="02020600040205080304" pitchFamily="18" charset="-128"/>
              </a:defRPr>
            </a:lvl1pPr>
          </a:lstStyle>
          <a:p>
            <a:r>
              <a:rPr kumimoji="0" lang="ja-JP" altLang="en-US" dirty="0"/>
              <a:t>クリックして講演タイトルを入力</a:t>
            </a:r>
            <a:endParaRPr kumimoji="0" lang="en-US" dirty="0"/>
          </a:p>
        </p:txBody>
      </p:sp>
      <p:sp>
        <p:nvSpPr>
          <p:cNvPr id="39" name="サブタイトル 8"/>
          <p:cNvSpPr>
            <a:spLocks noGrp="1"/>
          </p:cNvSpPr>
          <p:nvPr>
            <p:ph type="subTitle" idx="1" hasCustomPrompt="1"/>
          </p:nvPr>
        </p:nvSpPr>
        <p:spPr>
          <a:xfrm>
            <a:off x="683568" y="2713174"/>
            <a:ext cx="8208912" cy="1147874"/>
          </a:xfrm>
        </p:spPr>
        <p:txBody>
          <a:bodyPr>
            <a:normAutofit/>
          </a:bodyPr>
          <a:lstStyle>
            <a:lvl1pPr marL="64008" indent="0" algn="l">
              <a:buNone/>
              <a:defRPr sz="2800">
                <a:solidFill>
                  <a:schemeClr val="bg1">
                    <a:lumMod val="95000"/>
                  </a:schemeClr>
                </a:solidFill>
                <a:latin typeface="ＭＳ Ｐ明朝" panose="02020600040205080304" pitchFamily="18" charset="-128"/>
                <a:ea typeface="ＭＳ Ｐ明朝" panose="02020600040205080304" pitchFamily="18" charset="-128"/>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dirty="0"/>
              <a:t>クリックして講演サブタイトルを入力</a:t>
            </a:r>
            <a:endParaRPr kumimoji="0" lang="en-US" dirty="0"/>
          </a:p>
        </p:txBody>
      </p:sp>
      <p:sp>
        <p:nvSpPr>
          <p:cNvPr id="40" name="日付プレースホルダー 11"/>
          <p:cNvSpPr>
            <a:spLocks noGrp="1"/>
          </p:cNvSpPr>
          <p:nvPr>
            <p:ph type="dt" sz="half" idx="10"/>
          </p:nvPr>
        </p:nvSpPr>
        <p:spPr>
          <a:xfrm>
            <a:off x="251520" y="3855543"/>
            <a:ext cx="2160240" cy="437553"/>
          </a:xfrm>
        </p:spPr>
        <p:txBody>
          <a:bodyPr anchor="b" anchorCtr="0"/>
          <a:lstStyle>
            <a:lvl1pPr algn="l">
              <a:defRPr sz="1600">
                <a:solidFill>
                  <a:schemeClr val="tx2"/>
                </a:solidFill>
                <a:latin typeface="ＭＳ Ｐ明朝" panose="02020600040205080304" pitchFamily="18" charset="-128"/>
                <a:ea typeface="ＭＳ Ｐ明朝" panose="02020600040205080304" pitchFamily="18" charset="-128"/>
              </a:defRPr>
            </a:lvl1pPr>
          </a:lstStyle>
          <a:p>
            <a:endParaRPr kumimoji="1" lang="ja-JP" altLang="en-US" dirty="0"/>
          </a:p>
        </p:txBody>
      </p:sp>
      <p:sp>
        <p:nvSpPr>
          <p:cNvPr id="42" name="テキスト プレースホルダー 19"/>
          <p:cNvSpPr>
            <a:spLocks noGrp="1"/>
          </p:cNvSpPr>
          <p:nvPr>
            <p:ph type="body" sz="quarter" idx="12" hasCustomPrompt="1"/>
          </p:nvPr>
        </p:nvSpPr>
        <p:spPr>
          <a:xfrm>
            <a:off x="250825" y="4293096"/>
            <a:ext cx="7273925" cy="936104"/>
          </a:xfrm>
        </p:spPr>
        <p:txBody>
          <a:bodyPr>
            <a:normAutofit/>
          </a:bodyPr>
          <a:lstStyle>
            <a:lvl1pPr marL="109728" indent="0">
              <a:buNone/>
              <a:defRPr sz="2000">
                <a:latin typeface="ＭＳ Ｐ明朝" panose="02020600040205080304" pitchFamily="18" charset="-128"/>
                <a:ea typeface="ＭＳ Ｐ明朝" panose="02020600040205080304" pitchFamily="18" charset="-128"/>
              </a:defRPr>
            </a:lvl1pPr>
          </a:lstStyle>
          <a:p>
            <a:pPr lvl="0"/>
            <a:r>
              <a:rPr kumimoji="1" lang="ja-JP" altLang="en-US" dirty="0"/>
              <a:t>クリックしてイベント名を入力</a:t>
            </a:r>
          </a:p>
        </p:txBody>
      </p:sp>
      <p:sp>
        <p:nvSpPr>
          <p:cNvPr id="41" name="テキスト プレースホルダー 15"/>
          <p:cNvSpPr>
            <a:spLocks noGrp="1"/>
          </p:cNvSpPr>
          <p:nvPr>
            <p:ph type="body" sz="quarter" idx="11" hasCustomPrompt="1"/>
          </p:nvPr>
        </p:nvSpPr>
        <p:spPr>
          <a:xfrm>
            <a:off x="3923928" y="5301208"/>
            <a:ext cx="4968552" cy="1008112"/>
          </a:xfrm>
        </p:spPr>
        <p:txBody>
          <a:bodyPr anchor="b" anchorCtr="0"/>
          <a:lstStyle>
            <a:lvl1pPr marL="109728" indent="0" algn="r">
              <a:buNone/>
              <a:defRPr sz="2600">
                <a:latin typeface="ＭＳ Ｐ明朝" panose="02020600040205080304" pitchFamily="18" charset="-128"/>
                <a:ea typeface="ＭＳ Ｐ明朝" panose="02020600040205080304" pitchFamily="18" charset="-128"/>
              </a:defRPr>
            </a:lvl1pPr>
          </a:lstStyle>
          <a:p>
            <a:pPr lvl="0"/>
            <a:r>
              <a:rPr kumimoji="1" lang="ja-JP" altLang="en-US" dirty="0"/>
              <a:t>肩書き</a:t>
            </a:r>
            <a:endParaRPr kumimoji="1" lang="en-US" altLang="ja-JP" dirty="0"/>
          </a:p>
          <a:p>
            <a:pPr lvl="0"/>
            <a:r>
              <a:rPr kumimoji="1" lang="ja-JP" altLang="en-US" dirty="0"/>
              <a:t>氏名を入力</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13" name="スライド番号プレースホルダー 12"/>
          <p:cNvSpPr>
            <a:spLocks noGrp="1"/>
          </p:cNvSpPr>
          <p:nvPr>
            <p:ph type="sldNum" sz="quarter" idx="16"/>
          </p:nvPr>
        </p:nvSpPr>
        <p:spPr/>
        <p:txBody>
          <a:bodyPr/>
          <a:lstStyle/>
          <a:p>
            <a:fld id="{6662D131-DEEB-442A-9F6A-57A9A647DBE5}" type="slidenum">
              <a:rPr kumimoji="1" lang="ja-JP" altLang="en-US" smtClean="0"/>
              <a:t>‹#›</a:t>
            </a:fld>
            <a:endParaRPr kumimoji="1" lang="ja-JP" altLang="en-US" dirty="0"/>
          </a:p>
        </p:txBody>
      </p:sp>
      <p:sp>
        <p:nvSpPr>
          <p:cNvPr id="10" name="タイトル 9"/>
          <p:cNvSpPr>
            <a:spLocks noGrp="1"/>
          </p:cNvSpPr>
          <p:nvPr>
            <p:ph type="title"/>
          </p:nvPr>
        </p:nvSpPr>
        <p:spPr/>
        <p:txBody>
          <a:bodyPr/>
          <a:lstStyle>
            <a:lvl1pPr algn="ctr">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251520" y="1556792"/>
            <a:ext cx="8640960" cy="4608512"/>
          </a:xfrm>
        </p:spPr>
        <p:txBody>
          <a:bodyPr/>
          <a:lstStyle>
            <a:lvl1pPr marL="368300" indent="-280988">
              <a:lnSpc>
                <a:spcPct val="100000"/>
              </a:lnSpc>
              <a:spcBef>
                <a:spcPts val="1600"/>
              </a:spcBef>
              <a:buClr>
                <a:srgbClr val="3B90A7"/>
              </a:buClr>
              <a:buFont typeface="Wingdings" panose="05000000000000000000" pitchFamily="2" charset="2"/>
              <a:buChar char=""/>
              <a:defRPr>
                <a:solidFill>
                  <a:schemeClr val="tx2"/>
                </a:solidFill>
                <a:latin typeface="+mn-ea"/>
                <a:ea typeface="+mn-ea"/>
              </a:defRPr>
            </a:lvl1pPr>
            <a:lvl2pPr marL="538163" indent="-261938">
              <a:lnSpc>
                <a:spcPct val="100000"/>
              </a:lnSpc>
              <a:spcBef>
                <a:spcPts val="1600"/>
              </a:spcBef>
              <a:buClr>
                <a:srgbClr val="468BA4"/>
              </a:buClr>
              <a:buFont typeface="Wingdings" panose="05000000000000000000" pitchFamily="2" charset="2"/>
              <a:buChar char=""/>
              <a:defRPr sz="2800">
                <a:solidFill>
                  <a:schemeClr val="tx2"/>
                </a:solidFill>
                <a:latin typeface="+mn-ea"/>
                <a:ea typeface="+mn-ea"/>
              </a:defRPr>
            </a:lvl2pPr>
            <a:lvl3pPr marL="714375" indent="-263525">
              <a:lnSpc>
                <a:spcPct val="100000"/>
              </a:lnSpc>
              <a:spcBef>
                <a:spcPts val="1600"/>
              </a:spcBef>
              <a:buClr>
                <a:srgbClr val="406D8C"/>
              </a:buClr>
              <a:defRPr>
                <a:solidFill>
                  <a:schemeClr val="tx2"/>
                </a:solidFill>
                <a:latin typeface="+mn-ea"/>
                <a:ea typeface="+mn-ea"/>
              </a:defRPr>
            </a:lvl3pPr>
            <a:lvl4pPr>
              <a:buClr>
                <a:schemeClr val="tx2"/>
              </a:buClr>
              <a:defRPr>
                <a:solidFill>
                  <a:schemeClr val="tx2">
                    <a:lumMod val="50000"/>
                  </a:schemeClr>
                </a:solidFill>
              </a:defRPr>
            </a:lvl4pPr>
            <a:lvl5pPr>
              <a:buClr>
                <a:schemeClr val="tx2"/>
              </a:buClr>
              <a:defRPr>
                <a:solidFill>
                  <a:schemeClr val="tx2">
                    <a:lumMod val="50000"/>
                  </a:schemeClr>
                </a:solidFill>
              </a:defRPr>
            </a:lvl5pPr>
          </a:lstStyle>
          <a:p>
            <a:pPr lvl="0" eaLnBrk="1" latinLnBrk="0" hangingPunct="1"/>
            <a:r>
              <a:rPr lang="ja-JP" altLang="en-US" dirty="0"/>
              <a:t>マスター テキストの書式設定</a:t>
            </a:r>
          </a:p>
          <a:p>
            <a:pPr lvl="1" eaLnBrk="1" latinLnBrk="0" hangingPunct="1"/>
            <a:r>
              <a:rPr lang="ja-JP" altLang="en-US" dirty="0"/>
              <a:t>第 </a:t>
            </a:r>
            <a:r>
              <a:rPr lang="en-US" altLang="ja-JP" dirty="0"/>
              <a:t>2 </a:t>
            </a:r>
            <a:r>
              <a:rPr lang="ja-JP" altLang="en-US" dirty="0"/>
              <a:t>レベル</a:t>
            </a:r>
            <a:endParaRPr lang="en-US" altLang="ja-JP" dirty="0"/>
          </a:p>
          <a:p>
            <a:pPr lvl="2" eaLnBrk="1" latinLnBrk="0" hangingPunct="1"/>
            <a:r>
              <a:rPr lang="ja-JP" altLang="en-US" dirty="0"/>
              <a:t>第 </a:t>
            </a:r>
            <a:r>
              <a:rPr lang="en-US" altLang="ja-JP" dirty="0"/>
              <a:t>3 </a:t>
            </a:r>
            <a:r>
              <a:rPr lang="ja-JP" altLang="en-US" dirty="0"/>
              <a:t>レベル</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fld id="{5EAEF233-650E-4F1D-9994-FA4458F3DD33}" type="slidenum">
              <a:rPr kumimoji="1" lang="ja-JP" altLang="en-US" smtClean="0"/>
              <a:pPr/>
              <a:t>‹#›</a:t>
            </a:fld>
            <a:endParaRPr kumimoji="1" lang="ja-JP" altLang="en-US" dirty="0"/>
          </a:p>
        </p:txBody>
      </p:sp>
      <p:sp>
        <p:nvSpPr>
          <p:cNvPr id="2" name="タイトル 1"/>
          <p:cNvSpPr>
            <a:spLocks noGrp="1"/>
          </p:cNvSpPr>
          <p:nvPr>
            <p:ph type="title"/>
          </p:nvPr>
        </p:nvSpPr>
        <p:spPr/>
        <p:txBody>
          <a:bodyPr/>
          <a:lstStyle>
            <a:lvl1pPr algn="ctr">
              <a:defRPr/>
            </a:lvl1pPr>
          </a:lstStyle>
          <a:p>
            <a:r>
              <a:rPr kumimoji="0" lang="ja-JP" altLang="en-US" dirty="0"/>
              <a:t>マスター タイトルの書式設定</a:t>
            </a:r>
            <a:endParaRPr kumimoji="0" lang="en-US" dirty="0"/>
          </a:p>
        </p:txBody>
      </p:sp>
      <p:sp>
        <p:nvSpPr>
          <p:cNvPr id="3" name="コンテンツ プレースホルダー 2"/>
          <p:cNvSpPr>
            <a:spLocks noGrp="1"/>
          </p:cNvSpPr>
          <p:nvPr>
            <p:ph sz="half" idx="1"/>
          </p:nvPr>
        </p:nvSpPr>
        <p:spPr>
          <a:xfrm>
            <a:off x="251520" y="1556792"/>
            <a:ext cx="4176464" cy="4525963"/>
          </a:xfrm>
        </p:spPr>
        <p:txBody>
          <a:bodyPr/>
          <a:lstStyle>
            <a:lvl1pPr marL="365760" indent="-256032" eaLnBrk="1" latinLnBrk="0" hangingPunct="1">
              <a:buClr>
                <a:schemeClr val="accent2"/>
              </a:buClr>
              <a:buFont typeface="Wingdings" panose="05000000000000000000" pitchFamily="2" charset="2"/>
              <a:buChar char="n"/>
              <a:defRPr sz="2000"/>
            </a:lvl1pPr>
            <a:lvl2pPr eaLnBrk="1" latinLnBrk="0" hangingPunct="1">
              <a:defRPr sz="1900"/>
            </a:lvl2pPr>
            <a:lvl3pPr eaLnBrk="1" latinLnBrk="0" hangingPunct="1">
              <a:defRPr sz="1800"/>
            </a:lvl3pPr>
            <a:lvl4pPr>
              <a:defRPr sz="1800"/>
            </a:lvl4pPr>
            <a:lvl5pPr>
              <a:defRPr sz="1800"/>
            </a:lvl5pPr>
          </a:lstStyle>
          <a:p>
            <a:pPr lvl="0" eaLnBrk="1" latinLnBrk="0" hangingPunct="1"/>
            <a:r>
              <a:rPr lang="ja-JP" altLang="en-US" dirty="0"/>
              <a:t>マスター テキストの書式設定</a:t>
            </a:r>
          </a:p>
          <a:p>
            <a:pPr lvl="1" eaLnBrk="1" latinLnBrk="0" hangingPunct="1"/>
            <a:r>
              <a:rPr lang="ja-JP" altLang="en-US" dirty="0"/>
              <a:t>第 </a:t>
            </a:r>
            <a:r>
              <a:rPr lang="en-US" altLang="ja-JP" dirty="0"/>
              <a:t>2 </a:t>
            </a:r>
            <a:r>
              <a:rPr lang="ja-JP" altLang="en-US" dirty="0"/>
              <a:t>レベル</a:t>
            </a:r>
            <a:endParaRPr lang="en-US" altLang="ja-JP" dirty="0"/>
          </a:p>
          <a:p>
            <a:pPr lvl="2" eaLnBrk="1" latinLnBrk="0" hangingPunct="1"/>
            <a:r>
              <a:rPr lang="ja-JP" altLang="en-US" dirty="0"/>
              <a:t>第 </a:t>
            </a:r>
            <a:r>
              <a:rPr lang="en-US" altLang="ja-JP" dirty="0"/>
              <a:t>3 </a:t>
            </a:r>
            <a:r>
              <a:rPr lang="ja-JP" altLang="en-US" dirty="0"/>
              <a:t>レベル</a:t>
            </a:r>
          </a:p>
          <a:p>
            <a:pPr lvl="3" eaLnBrk="1" latinLnBrk="0" hangingPunct="1"/>
            <a:r>
              <a:rPr lang="ja-JP" altLang="en-US" dirty="0"/>
              <a:t>第 </a:t>
            </a:r>
            <a:r>
              <a:rPr lang="en-US" altLang="ja-JP" dirty="0"/>
              <a:t>4 </a:t>
            </a:r>
            <a:r>
              <a:rPr lang="ja-JP" altLang="en-US" dirty="0"/>
              <a:t>レベル</a:t>
            </a:r>
          </a:p>
          <a:p>
            <a:pPr lvl="4" eaLnBrk="1" latinLnBrk="0" hangingPunct="1"/>
            <a:r>
              <a:rPr lang="ja-JP" altLang="en-US" dirty="0"/>
              <a:t>第 </a:t>
            </a:r>
            <a:r>
              <a:rPr lang="en-US" altLang="ja-JP" dirty="0"/>
              <a:t>5 </a:t>
            </a:r>
            <a:r>
              <a:rPr lang="ja-JP" altLang="en-US" dirty="0"/>
              <a:t>レベル</a:t>
            </a:r>
            <a:endParaRPr kumimoji="0" lang="en-US" dirty="0"/>
          </a:p>
        </p:txBody>
      </p:sp>
      <p:sp>
        <p:nvSpPr>
          <p:cNvPr id="4" name="コンテンツ プレースホルダー 3"/>
          <p:cNvSpPr>
            <a:spLocks noGrp="1"/>
          </p:cNvSpPr>
          <p:nvPr>
            <p:ph sz="half" idx="2"/>
          </p:nvPr>
        </p:nvSpPr>
        <p:spPr>
          <a:xfrm>
            <a:off x="4716016" y="1556792"/>
            <a:ext cx="4176464" cy="4525963"/>
          </a:xfrm>
        </p:spPr>
        <p:txBody>
          <a:bodyPr/>
          <a:lstStyle>
            <a:lvl1pPr marL="365760" indent="-256032">
              <a:buClr>
                <a:schemeClr val="accent2"/>
              </a:buClr>
              <a:buFont typeface="Wingdings" panose="05000000000000000000" pitchFamily="2" charset="2"/>
              <a:buChar char="n"/>
              <a:defRPr sz="2000"/>
            </a:lvl1pPr>
            <a:lvl2pPr>
              <a:defRPr sz="1900"/>
            </a:lvl2pPr>
            <a:lvl3pPr>
              <a:defRPr sz="1800"/>
            </a:lvl3pPr>
            <a:lvl4pPr>
              <a:defRPr sz="1800"/>
            </a:lvl4pPr>
            <a:lvl5pPr>
              <a:defRPr sz="1800"/>
            </a:lvl5pPr>
          </a:lstStyle>
          <a:p>
            <a:pPr lvl="0" eaLnBrk="1" latinLnBrk="0" hangingPunct="1"/>
            <a:r>
              <a:rPr lang="ja-JP" altLang="en-US" dirty="0"/>
              <a:t>マスター テキストの書式設定</a:t>
            </a:r>
          </a:p>
          <a:p>
            <a:pPr lvl="1" eaLnBrk="1" latinLnBrk="0" hangingPunct="1"/>
            <a:r>
              <a:rPr lang="ja-JP" altLang="en-US" dirty="0"/>
              <a:t>第 </a:t>
            </a:r>
            <a:r>
              <a:rPr lang="en-US" altLang="ja-JP" dirty="0"/>
              <a:t>2 </a:t>
            </a:r>
            <a:r>
              <a:rPr lang="ja-JP" altLang="en-US" dirty="0"/>
              <a:t>レベル</a:t>
            </a:r>
          </a:p>
          <a:p>
            <a:pPr lvl="2" eaLnBrk="1" latinLnBrk="0" hangingPunct="1"/>
            <a:r>
              <a:rPr lang="ja-JP" altLang="en-US" dirty="0"/>
              <a:t>第 </a:t>
            </a:r>
            <a:r>
              <a:rPr lang="en-US" altLang="ja-JP" dirty="0"/>
              <a:t>3 </a:t>
            </a:r>
            <a:r>
              <a:rPr lang="ja-JP" altLang="en-US" dirty="0"/>
              <a:t>レベル</a:t>
            </a:r>
          </a:p>
          <a:p>
            <a:pPr lvl="3" eaLnBrk="1" latinLnBrk="0" hangingPunct="1"/>
            <a:r>
              <a:rPr lang="ja-JP" altLang="en-US" dirty="0"/>
              <a:t>第 </a:t>
            </a:r>
            <a:r>
              <a:rPr lang="en-US" altLang="ja-JP" dirty="0"/>
              <a:t>4 </a:t>
            </a:r>
            <a:r>
              <a:rPr lang="ja-JP" altLang="en-US" dirty="0"/>
              <a:t>レベル</a:t>
            </a:r>
          </a:p>
          <a:p>
            <a:pPr lvl="4" eaLnBrk="1" latinLnBrk="0" hangingPunct="1"/>
            <a:r>
              <a:rPr lang="ja-JP" altLang="en-US" dirty="0"/>
              <a:t>第 </a:t>
            </a:r>
            <a:r>
              <a:rPr lang="en-US" altLang="ja-JP" dirty="0"/>
              <a:t>5 </a:t>
            </a:r>
            <a:r>
              <a:rPr lang="ja-JP" altLang="en-US" dirty="0"/>
              <a:t>レベル</a:t>
            </a:r>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5EAEF233-650E-4F1D-9994-FA4458F3DD33}"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正方形/長方形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正方形/長方形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正方形/長方形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正方形/長方形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正方形/長方形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角丸四角形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角丸四角形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正方形/長方形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正方形/長方形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正方形/長方形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正方形/長方形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正方形/長方形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正方形/長方形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ー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EAEF233-650E-4F1D-9994-FA4458F3DD33}" type="slidenum">
              <a:rPr kumimoji="1" lang="ja-JP" altLang="en-US" smtClean="0"/>
              <a:pPr/>
              <a:t>‹#›</a:t>
            </a:fld>
            <a:endParaRPr kumimoji="1" lang="ja-JP" altLang="en-US" dirty="0"/>
          </a:p>
        </p:txBody>
      </p:sp>
      <p:sp>
        <p:nvSpPr>
          <p:cNvPr id="22" name="タイトル プレースホルダー 21"/>
          <p:cNvSpPr>
            <a:spLocks noGrp="1"/>
          </p:cNvSpPr>
          <p:nvPr>
            <p:ph type="title"/>
          </p:nvPr>
        </p:nvSpPr>
        <p:spPr>
          <a:xfrm>
            <a:off x="255333" y="625519"/>
            <a:ext cx="8618142" cy="787257"/>
          </a:xfrm>
          <a:prstGeom prst="rect">
            <a:avLst/>
          </a:prstGeom>
        </p:spPr>
        <p:txBody>
          <a:bodyPr vert="horz" anchor="ctr">
            <a:normAutofit/>
          </a:bodyPr>
          <a:lstStyle/>
          <a:p>
            <a:r>
              <a:rPr kumimoji="0" lang="ja-JP" altLang="en-US" dirty="0"/>
              <a:t>マスター タイトルの書式設定</a:t>
            </a:r>
            <a:endParaRPr kumimoji="0" lang="en-US" dirty="0"/>
          </a:p>
        </p:txBody>
      </p:sp>
      <p:sp>
        <p:nvSpPr>
          <p:cNvPr id="13" name="テキスト プレースホルダー 12"/>
          <p:cNvSpPr>
            <a:spLocks noGrp="1"/>
          </p:cNvSpPr>
          <p:nvPr>
            <p:ph type="body" idx="1"/>
          </p:nvPr>
        </p:nvSpPr>
        <p:spPr>
          <a:xfrm>
            <a:off x="240979" y="1484784"/>
            <a:ext cx="8632496" cy="4325112"/>
          </a:xfrm>
          <a:prstGeom prst="rect">
            <a:avLst/>
          </a:prstGeom>
        </p:spPr>
        <p:txBody>
          <a:bodyPr vert="horz">
            <a:normAutofit/>
          </a:bodyPr>
          <a:lstStyle/>
          <a:p>
            <a:pPr lvl="0" eaLnBrk="1" latinLnBrk="0" hangingPunct="1"/>
            <a:r>
              <a:rPr kumimoji="0" lang="ja-JP" altLang="en-US" dirty="0"/>
              <a:t>マスター テキストの書式設定</a:t>
            </a:r>
          </a:p>
          <a:p>
            <a:pPr lvl="1" eaLnBrk="1" latinLnBrk="0" hangingPunct="1"/>
            <a:r>
              <a:rPr kumimoji="0" lang="ja-JP" altLang="en-US" dirty="0"/>
              <a:t>第 </a:t>
            </a:r>
            <a:r>
              <a:rPr kumimoji="0" lang="en-US" altLang="ja-JP" dirty="0"/>
              <a:t>2 </a:t>
            </a:r>
            <a:r>
              <a:rPr kumimoji="0" lang="ja-JP" altLang="en-US" dirty="0"/>
              <a:t>レベル</a:t>
            </a:r>
          </a:p>
          <a:p>
            <a:pPr lvl="2" eaLnBrk="1" latinLnBrk="0" hangingPunct="1"/>
            <a:r>
              <a:rPr kumimoji="0" lang="ja-JP" altLang="en-US" dirty="0"/>
              <a:t>第 </a:t>
            </a:r>
            <a:r>
              <a:rPr kumimoji="0" lang="en-US" altLang="ja-JP" dirty="0"/>
              <a:t>3 </a:t>
            </a:r>
            <a:r>
              <a:rPr kumimoji="0" lang="ja-JP" altLang="en-US" dirty="0"/>
              <a:t>レベル</a:t>
            </a:r>
          </a:p>
          <a:p>
            <a:pPr lvl="3" eaLnBrk="1" latinLnBrk="0" hangingPunct="1"/>
            <a:r>
              <a:rPr kumimoji="0" lang="ja-JP" altLang="en-US" dirty="0"/>
              <a:t>第 </a:t>
            </a:r>
            <a:r>
              <a:rPr kumimoji="0" lang="en-US" altLang="ja-JP" dirty="0"/>
              <a:t>4 </a:t>
            </a:r>
            <a:r>
              <a:rPr kumimoji="0" lang="ja-JP" altLang="en-US" dirty="0"/>
              <a:t>レベル</a:t>
            </a:r>
          </a:p>
          <a:p>
            <a:pPr lvl="4" eaLnBrk="1" latinLnBrk="0" hangingPunct="1"/>
            <a:r>
              <a:rPr kumimoji="0" lang="ja-JP" altLang="en-US" dirty="0"/>
              <a:t>第 </a:t>
            </a:r>
            <a:r>
              <a:rPr kumimoji="0" lang="en-US" altLang="ja-JP" dirty="0"/>
              <a:t>5 </a:t>
            </a:r>
            <a:r>
              <a:rPr kumimoji="0" lang="ja-JP" altLang="en-US" dirty="0"/>
              <a:t>レベル</a:t>
            </a:r>
            <a:endParaRPr kumimoji="0" lang="en-US" dirty="0"/>
          </a:p>
        </p:txBody>
      </p:sp>
      <p:sp>
        <p:nvSpPr>
          <p:cNvPr id="14" name="日付プレースホルダー 13"/>
          <p:cNvSpPr>
            <a:spLocks noGrp="1"/>
          </p:cNvSpPr>
          <p:nvPr>
            <p:ph type="dt" sz="half" idx="2"/>
          </p:nvPr>
        </p:nvSpPr>
        <p:spPr>
          <a:xfrm>
            <a:off x="3203848" y="6237312"/>
            <a:ext cx="1367372" cy="457200"/>
          </a:xfrm>
          <a:prstGeom prst="rect">
            <a:avLst/>
          </a:prstGeom>
        </p:spPr>
        <p:txBody>
          <a:bodyPr vert="horz"/>
          <a:lstStyle>
            <a:lvl1pPr algn="r" eaLnBrk="1" latinLnBrk="0" hangingPunct="1">
              <a:defRPr kumimoji="0" sz="1200">
                <a:solidFill>
                  <a:srgbClr val="53556D"/>
                </a:solidFill>
              </a:defRPr>
            </a:lvl1pPr>
          </a:lstStyle>
          <a:p>
            <a:endParaRPr kumimoji="1" lang="ja-JP" altLang="en-US" dirty="0"/>
          </a:p>
        </p:txBody>
      </p:sp>
      <p:sp>
        <p:nvSpPr>
          <p:cNvPr id="3" name="フッター プレースホルダー 2"/>
          <p:cNvSpPr>
            <a:spLocks noGrp="1"/>
          </p:cNvSpPr>
          <p:nvPr>
            <p:ph type="ftr" sz="quarter" idx="3"/>
          </p:nvPr>
        </p:nvSpPr>
        <p:spPr>
          <a:xfrm>
            <a:off x="4716016" y="6237312"/>
            <a:ext cx="4157459" cy="457200"/>
          </a:xfrm>
          <a:prstGeom prst="rect">
            <a:avLst/>
          </a:prstGeom>
        </p:spPr>
        <p:txBody>
          <a:bodyPr vert="horz"/>
          <a:lstStyle>
            <a:lvl1pPr algn="r" eaLnBrk="1" latinLnBrk="0" hangingPunct="1">
              <a:defRPr kumimoji="0" sz="1200">
                <a:solidFill>
                  <a:srgbClr val="53556D"/>
                </a:solidFill>
              </a:defRPr>
            </a:lvl1pPr>
          </a:lstStyle>
          <a:p>
            <a:endParaRPr kumimoji="1" lang="ja-JP" altLang="en-US" dirty="0"/>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8" r:id="rId3"/>
    <p:sldLayoutId id="2147483871" r:id="rId4"/>
  </p:sldLayoutIdLst>
  <p:hf hdr="0" ftr="0" dt="0"/>
  <p:txStyles>
    <p:titleStyle>
      <a:lvl1pPr algn="l" rtl="0" eaLnBrk="1" latinLnBrk="0" hangingPunct="1">
        <a:spcBef>
          <a:spcPct val="0"/>
        </a:spcBef>
        <a:buNone/>
        <a:defRPr kumimoji="1" sz="4000" kern="1200">
          <a:solidFill>
            <a:srgbClr val="272555"/>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1" sz="2800" kern="1200">
          <a:solidFill>
            <a:srgbClr val="272555"/>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1" sz="2400" kern="1200">
          <a:solidFill>
            <a:srgbClr val="272555"/>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1" sz="2400" kern="1200">
          <a:solidFill>
            <a:srgbClr val="272555"/>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1" sz="2200" kern="1200">
          <a:solidFill>
            <a:srgbClr val="272555"/>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1" sz="2000" kern="1200">
          <a:solidFill>
            <a:srgbClr val="272555"/>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1"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1"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1"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1" sz="1400" kern="1200" baseline="0">
          <a:solidFill>
            <a:schemeClr val="accent3"/>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4DF0D5-4B9A-444E-9948-4D11158D6501}"/>
              </a:ext>
            </a:extLst>
          </p:cNvPr>
          <p:cNvSpPr>
            <a:spLocks noGrp="1"/>
          </p:cNvSpPr>
          <p:nvPr>
            <p:ph type="ctrTitle"/>
          </p:nvPr>
        </p:nvSpPr>
        <p:spPr/>
        <p:txBody>
          <a:bodyPr>
            <a:normAutofit/>
          </a:bodyPr>
          <a:lstStyle/>
          <a:p>
            <a:r>
              <a:rPr kumimoji="1" lang="ja-JP" altLang="en-US" sz="4000" dirty="0"/>
              <a:t>第</a:t>
            </a:r>
            <a:r>
              <a:rPr kumimoji="1" lang="en-US" altLang="ja-JP" sz="4000" dirty="0"/>
              <a:t>4</a:t>
            </a:r>
            <a:r>
              <a:rPr kumimoji="1" lang="ja-JP" altLang="en-US" sz="4000" dirty="0"/>
              <a:t>次障害者基本計画と公共調達による出版物アクセシビリティの推進</a:t>
            </a:r>
          </a:p>
        </p:txBody>
      </p:sp>
      <p:sp>
        <p:nvSpPr>
          <p:cNvPr id="3" name="字幕 2">
            <a:extLst>
              <a:ext uri="{FF2B5EF4-FFF2-40B4-BE49-F238E27FC236}">
                <a16:creationId xmlns:a16="http://schemas.microsoft.com/office/drawing/2014/main" id="{F4FC4B7C-880F-44FA-8E34-C460C04214D0}"/>
              </a:ext>
            </a:extLst>
          </p:cNvPr>
          <p:cNvSpPr>
            <a:spLocks noGrp="1"/>
          </p:cNvSpPr>
          <p:nvPr>
            <p:ph type="subTitle" idx="1"/>
          </p:nvPr>
        </p:nvSpPr>
        <p:spPr/>
        <p:txBody>
          <a:bodyPr/>
          <a:lstStyle/>
          <a:p>
            <a:endParaRPr kumimoji="1" lang="ja-JP" altLang="en-US" dirty="0"/>
          </a:p>
        </p:txBody>
      </p:sp>
      <p:sp>
        <p:nvSpPr>
          <p:cNvPr id="4" name="テキスト プレースホルダー 3">
            <a:extLst>
              <a:ext uri="{FF2B5EF4-FFF2-40B4-BE49-F238E27FC236}">
                <a16:creationId xmlns:a16="http://schemas.microsoft.com/office/drawing/2014/main" id="{7E35FC97-616B-4D9A-BFAF-D92D59B1EEAB}"/>
              </a:ext>
            </a:extLst>
          </p:cNvPr>
          <p:cNvSpPr>
            <a:spLocks noGrp="1"/>
          </p:cNvSpPr>
          <p:nvPr>
            <p:ph type="body" sz="quarter" idx="12"/>
          </p:nvPr>
        </p:nvSpPr>
        <p:spPr>
          <a:xfrm>
            <a:off x="250825" y="4293096"/>
            <a:ext cx="7705551" cy="792088"/>
          </a:xfrm>
        </p:spPr>
        <p:txBody>
          <a:bodyPr>
            <a:normAutofit/>
          </a:bodyPr>
          <a:lstStyle/>
          <a:p>
            <a:r>
              <a:rPr lang="en-US" altLang="ja-JP" sz="1800" b="1" dirty="0"/>
              <a:t>2018</a:t>
            </a:r>
            <a:r>
              <a:rPr lang="ja-JP" altLang="ja-JP" sz="1800" b="1" dirty="0"/>
              <a:t>年</a:t>
            </a:r>
            <a:r>
              <a:rPr lang="en-US" altLang="ja-JP" sz="1800" b="1" dirty="0"/>
              <a:t>6</a:t>
            </a:r>
            <a:r>
              <a:rPr lang="ja-JP" altLang="ja-JP" sz="1800" b="1" dirty="0"/>
              <a:t>月</a:t>
            </a:r>
            <a:r>
              <a:rPr lang="en-US" altLang="ja-JP" sz="1800" b="1" dirty="0"/>
              <a:t>1</a:t>
            </a:r>
            <a:r>
              <a:rPr lang="ja-JP" altLang="ja-JP" sz="1800" b="1" dirty="0"/>
              <a:t>５日（金）</a:t>
            </a:r>
            <a:endParaRPr lang="en-US" altLang="ja-JP" sz="1900" b="1" dirty="0"/>
          </a:p>
          <a:p>
            <a:r>
              <a:rPr lang="ja-JP" altLang="ja-JP" sz="1900" b="1" dirty="0"/>
              <a:t>マラケシュ条約と著作物にアクセスする権利の国際動向に関する勉強会</a:t>
            </a:r>
          </a:p>
        </p:txBody>
      </p:sp>
      <p:sp>
        <p:nvSpPr>
          <p:cNvPr id="5" name="テキスト プレースホルダー 4">
            <a:extLst>
              <a:ext uri="{FF2B5EF4-FFF2-40B4-BE49-F238E27FC236}">
                <a16:creationId xmlns:a16="http://schemas.microsoft.com/office/drawing/2014/main" id="{14804799-28B1-4B21-910D-1233ED1148CC}"/>
              </a:ext>
            </a:extLst>
          </p:cNvPr>
          <p:cNvSpPr>
            <a:spLocks noGrp="1"/>
          </p:cNvSpPr>
          <p:nvPr>
            <p:ph type="body" sz="quarter" idx="11"/>
          </p:nvPr>
        </p:nvSpPr>
        <p:spPr>
          <a:xfrm>
            <a:off x="4103600" y="5647603"/>
            <a:ext cx="4968552" cy="1008112"/>
          </a:xfrm>
        </p:spPr>
        <p:txBody>
          <a:bodyPr>
            <a:normAutofit fontScale="25000" lnSpcReduction="20000"/>
          </a:bodyPr>
          <a:lstStyle/>
          <a:p>
            <a:endParaRPr lang="en-US" altLang="ja-JP" sz="1200" dirty="0"/>
          </a:p>
          <a:p>
            <a:r>
              <a:rPr lang="ja-JP" altLang="en-US" sz="7200" dirty="0"/>
              <a:t>静岡県立大学　国際関係学部　教授</a:t>
            </a:r>
            <a:endParaRPr lang="en-US" altLang="ja-JP" sz="7200" dirty="0"/>
          </a:p>
          <a:p>
            <a:r>
              <a:rPr lang="ja-JP" altLang="en-US" sz="7200" dirty="0"/>
              <a:t>東京大学先端科学技術研究センター　特任教授</a:t>
            </a:r>
            <a:endParaRPr lang="en-US" altLang="ja-JP" sz="7200" dirty="0"/>
          </a:p>
          <a:p>
            <a:endParaRPr lang="en-US" altLang="ja-JP" sz="7200" dirty="0"/>
          </a:p>
          <a:p>
            <a:r>
              <a:rPr lang="ja-JP" altLang="en-US" sz="7200" dirty="0"/>
              <a:t>石川　准</a:t>
            </a:r>
          </a:p>
          <a:p>
            <a:endParaRPr kumimoji="1" lang="ja-JP" altLang="en-US" dirty="0"/>
          </a:p>
        </p:txBody>
      </p:sp>
    </p:spTree>
    <p:extLst>
      <p:ext uri="{BB962C8B-B14F-4D97-AF65-F5344CB8AC3E}">
        <p14:creationId xmlns:p14="http://schemas.microsoft.com/office/powerpoint/2010/main" val="3594508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1336357-890D-4474-9892-7F632718AFFA}"/>
              </a:ext>
            </a:extLst>
          </p:cNvPr>
          <p:cNvSpPr>
            <a:spLocks noGrp="1"/>
          </p:cNvSpPr>
          <p:nvPr>
            <p:ph type="sldNum" sz="quarter" idx="16"/>
          </p:nvPr>
        </p:nvSpPr>
        <p:spPr/>
        <p:txBody>
          <a:bodyPr/>
          <a:lstStyle/>
          <a:p>
            <a:fld id="{6662D131-DEEB-442A-9F6A-57A9A647DBE5}" type="slidenum">
              <a:rPr kumimoji="1" lang="ja-JP" altLang="en-US" smtClean="0"/>
              <a:t>10</a:t>
            </a:fld>
            <a:endParaRPr kumimoji="1" lang="ja-JP" altLang="en-US" dirty="0"/>
          </a:p>
        </p:txBody>
      </p:sp>
      <p:sp>
        <p:nvSpPr>
          <p:cNvPr id="3" name="タイトル 2">
            <a:extLst>
              <a:ext uri="{FF2B5EF4-FFF2-40B4-BE49-F238E27FC236}">
                <a16:creationId xmlns:a16="http://schemas.microsoft.com/office/drawing/2014/main" id="{A2A12447-9A3F-4782-A986-3AC44D02EA1A}"/>
              </a:ext>
            </a:extLst>
          </p:cNvPr>
          <p:cNvSpPr>
            <a:spLocks noGrp="1"/>
          </p:cNvSpPr>
          <p:nvPr>
            <p:ph type="title"/>
          </p:nvPr>
        </p:nvSpPr>
        <p:spPr>
          <a:xfrm>
            <a:off x="262929" y="808399"/>
            <a:ext cx="8618142" cy="787257"/>
          </a:xfrm>
        </p:spPr>
        <p:txBody>
          <a:bodyPr>
            <a:normAutofit/>
          </a:bodyPr>
          <a:lstStyle/>
          <a:p>
            <a:r>
              <a:rPr lang="ja-JP" altLang="en-US" sz="2400" dirty="0"/>
              <a:t>（参考）情報アクセシビリティの向上及び意思疎通支援の充実</a:t>
            </a:r>
            <a:endParaRPr kumimoji="1" lang="ja-JP" altLang="en-US" sz="2400" dirty="0"/>
          </a:p>
        </p:txBody>
      </p:sp>
      <p:sp>
        <p:nvSpPr>
          <p:cNvPr id="4" name="コンテンツ プレースホルダー 3">
            <a:extLst>
              <a:ext uri="{FF2B5EF4-FFF2-40B4-BE49-F238E27FC236}">
                <a16:creationId xmlns:a16="http://schemas.microsoft.com/office/drawing/2014/main" id="{9C12024A-7AFD-4183-992D-31CD43392AB0}"/>
              </a:ext>
            </a:extLst>
          </p:cNvPr>
          <p:cNvSpPr>
            <a:spLocks noGrp="1"/>
          </p:cNvSpPr>
          <p:nvPr>
            <p:ph idx="1"/>
          </p:nvPr>
        </p:nvSpPr>
        <p:spPr>
          <a:xfrm>
            <a:off x="295776" y="2036023"/>
            <a:ext cx="8640960" cy="4423033"/>
          </a:xfrm>
        </p:spPr>
        <p:txBody>
          <a:bodyPr>
            <a:normAutofit fontScale="62500" lnSpcReduction="20000"/>
          </a:bodyPr>
          <a:lstStyle/>
          <a:p>
            <a:pPr marL="87312" indent="0">
              <a:buNone/>
            </a:pPr>
            <a:r>
              <a:rPr lang="ja-JP" altLang="en-US" sz="3400" dirty="0"/>
              <a:t>　</a:t>
            </a:r>
            <a:r>
              <a:rPr lang="en-US" altLang="ja-JP" sz="3400" dirty="0"/>
              <a:t>(1) </a:t>
            </a:r>
            <a:r>
              <a:rPr lang="ja-JP" altLang="en-US" sz="3400" dirty="0"/>
              <a:t>情報通信における情報アクセシビリティの向上</a:t>
            </a:r>
          </a:p>
          <a:p>
            <a:pPr marL="87312" indent="0">
              <a:buNone/>
            </a:pPr>
            <a:r>
              <a:rPr lang="ja-JP" altLang="en-US" sz="3400" dirty="0"/>
              <a:t>○障害者の情報通信機器及びサービス等の利用における情報アクセシビリティの確保及び向上・普及を図るため、障害者に配慮した情報通信機器及びサービス等の企画、開発及び提供を促進する。</a:t>
            </a:r>
            <a:r>
              <a:rPr lang="en-US" altLang="ja-JP" sz="3400" dirty="0"/>
              <a:t>[2-(1)-1]</a:t>
            </a:r>
          </a:p>
          <a:p>
            <a:pPr marL="87312" indent="0">
              <a:buNone/>
            </a:pPr>
            <a:r>
              <a:rPr lang="en-US" altLang="ja-JP" sz="3400" dirty="0"/>
              <a:t>○</a:t>
            </a:r>
            <a:r>
              <a:rPr lang="ja-JP" altLang="en-US" sz="3400" dirty="0"/>
              <a:t>研究開発やニーズ、ＩＣＴの発展等を踏まえつつ、情報アクセシビリティの確保及び向上を促すよう、適切な標準化</a:t>
            </a:r>
            <a:r>
              <a:rPr lang="en-US" altLang="ja-JP" sz="3400" dirty="0"/>
              <a:t>(</a:t>
            </a:r>
            <a:r>
              <a:rPr lang="ja-JP" altLang="en-US" sz="3400" dirty="0"/>
              <a:t>脚注</a:t>
            </a:r>
            <a:r>
              <a:rPr lang="en-US" altLang="ja-JP" sz="3400" dirty="0"/>
              <a:t>20)</a:t>
            </a:r>
            <a:r>
              <a:rPr lang="ja-JP" altLang="en-US" sz="3400" dirty="0"/>
              <a:t>を進めるとともに、必要に応じて国際規格提案を行う。また、各府省における情報通信機器等</a:t>
            </a:r>
            <a:r>
              <a:rPr lang="en-US" altLang="ja-JP" sz="3400" dirty="0"/>
              <a:t>(</a:t>
            </a:r>
            <a:r>
              <a:rPr lang="ja-JP" altLang="en-US" sz="3400" dirty="0"/>
              <a:t>脚注</a:t>
            </a:r>
            <a:r>
              <a:rPr lang="en-US" altLang="ja-JP" sz="3400" dirty="0"/>
              <a:t>21)</a:t>
            </a:r>
            <a:r>
              <a:rPr lang="ja-JP" altLang="en-US" sz="3400" dirty="0"/>
              <a:t>の調達は、情報アクセシビリティの観点に配慮し、国際規格、日本工業規格への準拠・配慮に関する関係法令に基づいて実施する。特に、ＷＴＯ政府調達協定の適用を受ける調達等</a:t>
            </a:r>
            <a:r>
              <a:rPr lang="en-US" altLang="ja-JP" sz="3400" dirty="0"/>
              <a:t>(</a:t>
            </a:r>
            <a:r>
              <a:rPr lang="ja-JP" altLang="en-US" sz="3400" dirty="0"/>
              <a:t>脚注</a:t>
            </a:r>
            <a:r>
              <a:rPr lang="en-US" altLang="ja-JP" sz="3400" dirty="0"/>
              <a:t>22)</a:t>
            </a:r>
            <a:r>
              <a:rPr lang="ja-JP" altLang="en-US" sz="3400" dirty="0"/>
              <a:t>を行うに当たっては、ＷＴＯ政府調達協定等</a:t>
            </a:r>
            <a:r>
              <a:rPr lang="en-US" altLang="ja-JP" sz="3400" dirty="0"/>
              <a:t>(</a:t>
            </a:r>
            <a:r>
              <a:rPr lang="ja-JP" altLang="en-US" sz="3400" dirty="0"/>
              <a:t>脚注</a:t>
            </a:r>
            <a:r>
              <a:rPr lang="en-US" altLang="ja-JP" sz="3400" dirty="0"/>
              <a:t>23)</a:t>
            </a:r>
            <a:r>
              <a:rPr lang="ja-JP" altLang="en-US" sz="3400" dirty="0"/>
              <a:t>の定めるところにより、適当な場合には、アクセシビリティに関する国際規格が存在するときは当該国際規格</a:t>
            </a:r>
            <a:r>
              <a:rPr lang="en-US" altLang="ja-JP" sz="3400" dirty="0"/>
              <a:t>(</a:t>
            </a:r>
            <a:r>
              <a:rPr lang="ja-JP" altLang="en-US" sz="3400" dirty="0"/>
              <a:t>脚注</a:t>
            </a:r>
            <a:r>
              <a:rPr lang="en-US" altLang="ja-JP" sz="3400" dirty="0"/>
              <a:t>24)</a:t>
            </a:r>
            <a:r>
              <a:rPr lang="ja-JP" altLang="en-US" sz="3400" dirty="0"/>
              <a:t>に基づいて技術仕様を定める。</a:t>
            </a:r>
            <a:r>
              <a:rPr lang="en-US" altLang="ja-JP" sz="3400" dirty="0"/>
              <a:t>[2-(1)-2]</a:t>
            </a:r>
          </a:p>
          <a:p>
            <a:pPr marL="87312" indent="0">
              <a:buNone/>
            </a:pPr>
            <a:r>
              <a:rPr lang="ja-JP" altLang="en-US" sz="3400" dirty="0"/>
              <a:t>以下略</a:t>
            </a:r>
          </a:p>
          <a:p>
            <a:endParaRPr kumimoji="1" lang="ja-JP" altLang="en-US" dirty="0"/>
          </a:p>
        </p:txBody>
      </p:sp>
    </p:spTree>
    <p:extLst>
      <p:ext uri="{BB962C8B-B14F-4D97-AF65-F5344CB8AC3E}">
        <p14:creationId xmlns:p14="http://schemas.microsoft.com/office/powerpoint/2010/main" val="2978576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1B3662D-F599-44F8-B5B3-4B43388D28E7}"/>
              </a:ext>
            </a:extLst>
          </p:cNvPr>
          <p:cNvSpPr>
            <a:spLocks noGrp="1"/>
          </p:cNvSpPr>
          <p:nvPr>
            <p:ph type="sldNum" sz="quarter" idx="16"/>
          </p:nvPr>
        </p:nvSpPr>
        <p:spPr/>
        <p:txBody>
          <a:bodyPr/>
          <a:lstStyle/>
          <a:p>
            <a:fld id="{6662D131-DEEB-442A-9F6A-57A9A647DBE5}" type="slidenum">
              <a:rPr kumimoji="1" lang="ja-JP" altLang="en-US" smtClean="0"/>
              <a:t>11</a:t>
            </a:fld>
            <a:endParaRPr kumimoji="1" lang="ja-JP" altLang="en-US" dirty="0"/>
          </a:p>
        </p:txBody>
      </p:sp>
      <p:sp>
        <p:nvSpPr>
          <p:cNvPr id="3" name="タイトル 2">
            <a:extLst>
              <a:ext uri="{FF2B5EF4-FFF2-40B4-BE49-F238E27FC236}">
                <a16:creationId xmlns:a16="http://schemas.microsoft.com/office/drawing/2014/main" id="{29FB4B4A-6106-4057-A0B4-B895A448FB17}"/>
              </a:ext>
            </a:extLst>
          </p:cNvPr>
          <p:cNvSpPr>
            <a:spLocks noGrp="1"/>
          </p:cNvSpPr>
          <p:nvPr>
            <p:ph type="title"/>
          </p:nvPr>
        </p:nvSpPr>
        <p:spPr>
          <a:xfrm>
            <a:off x="262929" y="908720"/>
            <a:ext cx="8618142" cy="787257"/>
          </a:xfrm>
        </p:spPr>
        <p:txBody>
          <a:bodyPr>
            <a:normAutofit/>
          </a:bodyPr>
          <a:lstStyle/>
          <a:p>
            <a:r>
              <a:rPr lang="ja-JP" altLang="en-US" sz="2400" dirty="0"/>
              <a:t>（参考）情報アクセシビリティの向上及び意思疎通支援の充実</a:t>
            </a:r>
            <a:endParaRPr kumimoji="1" lang="ja-JP" altLang="en-US" sz="2400" dirty="0"/>
          </a:p>
        </p:txBody>
      </p:sp>
      <p:sp>
        <p:nvSpPr>
          <p:cNvPr id="4" name="コンテンツ プレースホルダー 3">
            <a:extLst>
              <a:ext uri="{FF2B5EF4-FFF2-40B4-BE49-F238E27FC236}">
                <a16:creationId xmlns:a16="http://schemas.microsoft.com/office/drawing/2014/main" id="{E03D1C59-587B-458C-821F-04598E622F10}"/>
              </a:ext>
            </a:extLst>
          </p:cNvPr>
          <p:cNvSpPr>
            <a:spLocks noGrp="1"/>
          </p:cNvSpPr>
          <p:nvPr>
            <p:ph idx="1"/>
          </p:nvPr>
        </p:nvSpPr>
        <p:spPr>
          <a:xfrm>
            <a:off x="503040" y="2060848"/>
            <a:ext cx="8640960" cy="4608512"/>
          </a:xfrm>
        </p:spPr>
        <p:txBody>
          <a:bodyPr>
            <a:normAutofit/>
          </a:bodyPr>
          <a:lstStyle/>
          <a:p>
            <a:pPr marL="87312" indent="0">
              <a:buNone/>
            </a:pPr>
            <a:r>
              <a:rPr lang="ja-JP" altLang="en-US" sz="2400" dirty="0"/>
              <a:t>　</a:t>
            </a:r>
            <a:r>
              <a:rPr lang="en-US" altLang="ja-JP" sz="2400" dirty="0"/>
              <a:t>(2) </a:t>
            </a:r>
            <a:r>
              <a:rPr lang="ja-JP" altLang="en-US" sz="2400" dirty="0"/>
              <a:t>情報提供の充実等</a:t>
            </a:r>
          </a:p>
          <a:p>
            <a:pPr marL="87312" indent="0">
              <a:buNone/>
            </a:pPr>
            <a:r>
              <a:rPr lang="ja-JP" altLang="en-US" sz="2400" dirty="0"/>
              <a:t>○電子出版は、視覚障害、上肢障害、学習障害等により紙の出版物の読書に困難を抱える障害者の出版物の利用の拡大に資すると期待されることから、新たな技術開発の促進や、電子書店、電子図書館、出版社その他の関係事業者への普及啓発等を通じて、アクセシビリティに配慮された電子出版の普及に向けた取組を進めるとともに、今後、これらの取組の一層の促進を図る。また、電子出版物の教育における活用を図る。</a:t>
            </a:r>
            <a:r>
              <a:rPr lang="en-US" altLang="ja-JP" sz="2400" dirty="0"/>
              <a:t>[2-(2)-4]</a:t>
            </a:r>
          </a:p>
          <a:p>
            <a:pPr marL="87312" indent="0">
              <a:buNone/>
            </a:pPr>
            <a:r>
              <a:rPr lang="ja-JP" altLang="en-US" sz="2400" dirty="0"/>
              <a:t>以下略</a:t>
            </a:r>
            <a:endParaRPr kumimoji="1" lang="ja-JP" altLang="en-US" sz="2400" dirty="0"/>
          </a:p>
        </p:txBody>
      </p:sp>
    </p:spTree>
    <p:extLst>
      <p:ext uri="{BB962C8B-B14F-4D97-AF65-F5344CB8AC3E}">
        <p14:creationId xmlns:p14="http://schemas.microsoft.com/office/powerpoint/2010/main" val="312436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6"/>
          </p:nvPr>
        </p:nvSpPr>
        <p:spPr/>
        <p:txBody>
          <a:bodyPr/>
          <a:lstStyle/>
          <a:p>
            <a:fld id="{6662D131-DEEB-442A-9F6A-57A9A647DBE5}" type="slidenum">
              <a:rPr kumimoji="1" lang="ja-JP" altLang="en-US" smtClean="0"/>
              <a:t>12</a:t>
            </a:fld>
            <a:endParaRPr kumimoji="1" lang="ja-JP" altLang="en-US" dirty="0"/>
          </a:p>
        </p:txBody>
      </p:sp>
      <p:sp>
        <p:nvSpPr>
          <p:cNvPr id="4" name="コンテンツ プレースホルダー 3"/>
          <p:cNvSpPr>
            <a:spLocks noGrp="1"/>
          </p:cNvSpPr>
          <p:nvPr>
            <p:ph idx="1"/>
          </p:nvPr>
        </p:nvSpPr>
        <p:spPr/>
        <p:txBody>
          <a:bodyPr/>
          <a:lstStyle/>
          <a:p>
            <a:pPr marL="87312" indent="0">
              <a:buNone/>
            </a:pPr>
            <a:r>
              <a:rPr lang="ja-JP" altLang="en-US" dirty="0" smtClean="0"/>
              <a:t>○ </a:t>
            </a:r>
            <a:r>
              <a:rPr lang="ja-JP" altLang="en-US" dirty="0"/>
              <a:t>障害のある児童生徒の教育機会の確保や自立と社会参加の推進に当たってのコミュニケーションの重要性に鑑み、デジタル教科書等の円滑な制作・供給やコミュニケーションに関するＩＣＴの活用も含め、障害のある児童生徒一人一人の教育的ニーズに応じた教科書、教材、支援機器等の活用を促進する。［</a:t>
            </a:r>
            <a:r>
              <a:rPr lang="en-US" altLang="ja-JP" dirty="0"/>
              <a:t>9-(2)-4</a:t>
            </a:r>
            <a:r>
              <a:rPr lang="ja-JP" altLang="en-US" dirty="0"/>
              <a:t>］  </a:t>
            </a:r>
          </a:p>
          <a:p>
            <a:endParaRPr kumimoji="1" lang="ja-JP" altLang="en-US" dirty="0"/>
          </a:p>
        </p:txBody>
      </p:sp>
      <p:sp>
        <p:nvSpPr>
          <p:cNvPr id="6" name="タイトル 2">
            <a:extLst>
              <a:ext uri="{FF2B5EF4-FFF2-40B4-BE49-F238E27FC236}">
                <a16:creationId xmlns:a16="http://schemas.microsoft.com/office/drawing/2014/main" id="{29FB4B4A-6106-4057-A0B4-B895A448FB17}"/>
              </a:ext>
            </a:extLst>
          </p:cNvPr>
          <p:cNvSpPr>
            <a:spLocks noGrp="1"/>
          </p:cNvSpPr>
          <p:nvPr>
            <p:ph type="title"/>
          </p:nvPr>
        </p:nvSpPr>
        <p:spPr/>
        <p:txBody>
          <a:bodyPr>
            <a:normAutofit/>
          </a:bodyPr>
          <a:lstStyle/>
          <a:p>
            <a:pPr algn="l"/>
            <a:r>
              <a:rPr lang="ja-JP" altLang="en-US" sz="2400" dirty="0"/>
              <a:t>（参考</a:t>
            </a:r>
            <a:r>
              <a:rPr lang="ja-JP" altLang="en-US" sz="2400" dirty="0" smtClean="0"/>
              <a:t>）　教育の振興</a:t>
            </a:r>
            <a:endParaRPr kumimoji="1" lang="ja-JP" altLang="en-US" sz="2400" dirty="0"/>
          </a:p>
        </p:txBody>
      </p:sp>
    </p:spTree>
    <p:extLst>
      <p:ext uri="{BB962C8B-B14F-4D97-AF65-F5344CB8AC3E}">
        <p14:creationId xmlns:p14="http://schemas.microsoft.com/office/powerpoint/2010/main" val="279154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C534F26-6B1D-4963-B3AF-C66E49775935}"/>
              </a:ext>
            </a:extLst>
          </p:cNvPr>
          <p:cNvSpPr>
            <a:spLocks noGrp="1"/>
          </p:cNvSpPr>
          <p:nvPr>
            <p:ph type="sldNum" sz="quarter" idx="16"/>
          </p:nvPr>
        </p:nvSpPr>
        <p:spPr/>
        <p:txBody>
          <a:bodyPr/>
          <a:lstStyle/>
          <a:p>
            <a:fld id="{6662D131-DEEB-442A-9F6A-57A9A647DBE5}" type="slidenum">
              <a:rPr kumimoji="1" lang="ja-JP" altLang="en-US" smtClean="0"/>
              <a:t>2</a:t>
            </a:fld>
            <a:endParaRPr kumimoji="1" lang="ja-JP" altLang="en-US" dirty="0"/>
          </a:p>
        </p:txBody>
      </p:sp>
      <p:sp>
        <p:nvSpPr>
          <p:cNvPr id="3" name="タイトル 2">
            <a:extLst>
              <a:ext uri="{FF2B5EF4-FFF2-40B4-BE49-F238E27FC236}">
                <a16:creationId xmlns:a16="http://schemas.microsoft.com/office/drawing/2014/main" id="{54DC393C-503C-4213-BD5E-79BD8C2B970B}"/>
              </a:ext>
            </a:extLst>
          </p:cNvPr>
          <p:cNvSpPr>
            <a:spLocks noGrp="1"/>
          </p:cNvSpPr>
          <p:nvPr>
            <p:ph type="title"/>
          </p:nvPr>
        </p:nvSpPr>
        <p:spPr>
          <a:xfrm>
            <a:off x="251520" y="1052736"/>
            <a:ext cx="8618142" cy="787257"/>
          </a:xfrm>
        </p:spPr>
        <p:txBody>
          <a:bodyPr>
            <a:normAutofit/>
          </a:bodyPr>
          <a:lstStyle/>
          <a:p>
            <a:r>
              <a:rPr lang="ja-JP" altLang="en-US" sz="3600" dirty="0"/>
              <a:t>第</a:t>
            </a:r>
            <a:r>
              <a:rPr lang="en-US" altLang="ja-JP" sz="3600" dirty="0"/>
              <a:t>4</a:t>
            </a:r>
            <a:r>
              <a:rPr lang="ja-JP" altLang="en-US" sz="3600" dirty="0"/>
              <a:t>次障害者基本計画が閣議決定</a:t>
            </a:r>
            <a:endParaRPr kumimoji="1" lang="ja-JP" altLang="en-US" sz="3600" dirty="0"/>
          </a:p>
        </p:txBody>
      </p:sp>
      <p:sp>
        <p:nvSpPr>
          <p:cNvPr id="4" name="コンテンツ プレースホルダー 3">
            <a:extLst>
              <a:ext uri="{FF2B5EF4-FFF2-40B4-BE49-F238E27FC236}">
                <a16:creationId xmlns:a16="http://schemas.microsoft.com/office/drawing/2014/main" id="{BF12FD90-F956-4F3D-A394-7C4FBB877D15}"/>
              </a:ext>
            </a:extLst>
          </p:cNvPr>
          <p:cNvSpPr>
            <a:spLocks noGrp="1"/>
          </p:cNvSpPr>
          <p:nvPr>
            <p:ph idx="1"/>
          </p:nvPr>
        </p:nvSpPr>
        <p:spPr>
          <a:xfrm>
            <a:off x="251520" y="2276872"/>
            <a:ext cx="8640960" cy="4367661"/>
          </a:xfrm>
        </p:spPr>
        <p:txBody>
          <a:bodyPr/>
          <a:lstStyle/>
          <a:p>
            <a:r>
              <a:rPr kumimoji="1" lang="en-US" altLang="ja-JP" dirty="0"/>
              <a:t>2018</a:t>
            </a:r>
            <a:r>
              <a:rPr kumimoji="1" lang="ja-JP" altLang="en-US" dirty="0"/>
              <a:t>年</a:t>
            </a:r>
            <a:r>
              <a:rPr kumimoji="1" lang="en-US" altLang="ja-JP" dirty="0"/>
              <a:t>3</a:t>
            </a:r>
            <a:r>
              <a:rPr kumimoji="1" lang="ja-JP" altLang="en-US" dirty="0"/>
              <a:t>月</a:t>
            </a:r>
            <a:r>
              <a:rPr kumimoji="1" lang="en-US" altLang="ja-JP" dirty="0"/>
              <a:t>30</a:t>
            </a:r>
            <a:r>
              <a:rPr kumimoji="1" lang="ja-JP" altLang="en-US" dirty="0"/>
              <a:t>日に</a:t>
            </a:r>
            <a:r>
              <a:rPr lang="ja-JP" altLang="en-US" dirty="0"/>
              <a:t>第</a:t>
            </a:r>
            <a:r>
              <a:rPr lang="en-US" altLang="ja-JP" dirty="0"/>
              <a:t>4</a:t>
            </a:r>
            <a:r>
              <a:rPr lang="ja-JP" altLang="en-US" dirty="0"/>
              <a:t>次障害者基本計画が閣議決定された</a:t>
            </a:r>
            <a:endParaRPr lang="en-US" altLang="ja-JP" dirty="0"/>
          </a:p>
          <a:p>
            <a:r>
              <a:rPr kumimoji="1" lang="ja-JP" altLang="en-US" dirty="0"/>
              <a:t>第</a:t>
            </a:r>
            <a:r>
              <a:rPr kumimoji="1" lang="en-US" altLang="ja-JP" dirty="0"/>
              <a:t>3</a:t>
            </a:r>
            <a:r>
              <a:rPr kumimoji="1" lang="ja-JP" altLang="en-US" dirty="0"/>
              <a:t>次基本計画から飛躍的に前進</a:t>
            </a:r>
            <a:endParaRPr kumimoji="1" lang="en-US" altLang="ja-JP" dirty="0"/>
          </a:p>
          <a:p>
            <a:r>
              <a:rPr kumimoji="1" lang="ja-JP" altLang="en-US" dirty="0"/>
              <a:t>この計画に基づいて今後</a:t>
            </a:r>
            <a:r>
              <a:rPr kumimoji="1" lang="en-US" altLang="ja-JP" dirty="0"/>
              <a:t>5</a:t>
            </a:r>
            <a:r>
              <a:rPr kumimoji="1" lang="ja-JP" altLang="en-US" dirty="0"/>
              <a:t>年間の障害者施策が進められる</a:t>
            </a:r>
            <a:endParaRPr kumimoji="1" lang="en-US" altLang="ja-JP" dirty="0"/>
          </a:p>
          <a:p>
            <a:r>
              <a:rPr kumimoji="1" lang="en-US" altLang="ja-JP" dirty="0"/>
              <a:t>2020</a:t>
            </a:r>
            <a:r>
              <a:rPr kumimoji="1" lang="ja-JP" altLang="en-US" dirty="0"/>
              <a:t>年には障害者権利条約の国内実施状況について国連障害者権利委員会の審査を受ける予定</a:t>
            </a:r>
          </a:p>
        </p:txBody>
      </p:sp>
    </p:spTree>
    <p:extLst>
      <p:ext uri="{BB962C8B-B14F-4D97-AF65-F5344CB8AC3E}">
        <p14:creationId xmlns:p14="http://schemas.microsoft.com/office/powerpoint/2010/main" val="1024737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6"/>
          </p:nvPr>
        </p:nvSpPr>
        <p:spPr/>
        <p:txBody>
          <a:bodyPr/>
          <a:lstStyle/>
          <a:p>
            <a:fld id="{6662D131-DEEB-442A-9F6A-57A9A647DBE5}" type="slidenum">
              <a:rPr kumimoji="1" lang="ja-JP" altLang="en-US" smtClean="0"/>
              <a:t>3</a:t>
            </a:fld>
            <a:endParaRPr kumimoji="1" lang="ja-JP" altLang="en-US" dirty="0"/>
          </a:p>
        </p:txBody>
      </p:sp>
      <p:sp>
        <p:nvSpPr>
          <p:cNvPr id="3" name="タイトル 2"/>
          <p:cNvSpPr>
            <a:spLocks noGrp="1"/>
          </p:cNvSpPr>
          <p:nvPr>
            <p:ph type="title"/>
          </p:nvPr>
        </p:nvSpPr>
        <p:spPr>
          <a:xfrm>
            <a:off x="262929" y="1268760"/>
            <a:ext cx="8618142" cy="787257"/>
          </a:xfrm>
        </p:spPr>
        <p:txBody>
          <a:bodyPr>
            <a:normAutofit/>
          </a:bodyPr>
          <a:lstStyle/>
          <a:p>
            <a:r>
              <a:rPr kumimoji="1" lang="ja-JP" altLang="en-US" sz="3600" dirty="0"/>
              <a:t>第</a:t>
            </a:r>
            <a:r>
              <a:rPr kumimoji="1" lang="en-US" altLang="ja-JP" sz="3600" dirty="0"/>
              <a:t>4</a:t>
            </a:r>
            <a:r>
              <a:rPr kumimoji="1" lang="ja-JP" altLang="en-US" sz="3600" dirty="0"/>
              <a:t>次基本計画の特徴①</a:t>
            </a:r>
          </a:p>
        </p:txBody>
      </p:sp>
      <p:sp>
        <p:nvSpPr>
          <p:cNvPr id="4" name="コンテンツ プレースホルダー 3"/>
          <p:cNvSpPr>
            <a:spLocks noGrp="1"/>
          </p:cNvSpPr>
          <p:nvPr>
            <p:ph idx="1"/>
          </p:nvPr>
        </p:nvSpPr>
        <p:spPr>
          <a:xfrm>
            <a:off x="312936" y="2708920"/>
            <a:ext cx="8640960" cy="3672408"/>
          </a:xfrm>
        </p:spPr>
        <p:txBody>
          <a:bodyPr>
            <a:normAutofit/>
          </a:bodyPr>
          <a:lstStyle/>
          <a:p>
            <a:r>
              <a:rPr kumimoji="1" lang="ja-JP" altLang="en-US" dirty="0"/>
              <a:t>権利条約と高い整合性のある今日的な計画</a:t>
            </a:r>
            <a:endParaRPr kumimoji="1" lang="en-US" altLang="ja-JP" dirty="0"/>
          </a:p>
          <a:p>
            <a:r>
              <a:rPr lang="en-US" altLang="ja-JP" dirty="0"/>
              <a:t>PDCA</a:t>
            </a:r>
            <a:r>
              <a:rPr lang="ja-JP" altLang="en-US" dirty="0"/>
              <a:t>サイクルをきちんと回すために成果目標を設定している</a:t>
            </a:r>
            <a:endParaRPr lang="en-US" altLang="ja-JP" dirty="0"/>
          </a:p>
          <a:p>
            <a:r>
              <a:rPr kumimoji="1" lang="ja-JP" altLang="en-US" dirty="0"/>
              <a:t>障害統計の整備に取り組むことを明確に示している</a:t>
            </a:r>
            <a:endParaRPr kumimoji="1" lang="en-US" altLang="ja-JP" dirty="0"/>
          </a:p>
          <a:p>
            <a:r>
              <a:rPr lang="ja-JP" altLang="en-US" dirty="0"/>
              <a:t>障害女性等の複合的困難にある人々への施策に取り組む方針を示している</a:t>
            </a:r>
            <a:endParaRPr lang="en-US" altLang="ja-JP" dirty="0"/>
          </a:p>
          <a:p>
            <a:endParaRPr kumimoji="1" lang="en-US" altLang="ja-JP" dirty="0"/>
          </a:p>
        </p:txBody>
      </p:sp>
    </p:spTree>
    <p:extLst>
      <p:ext uri="{BB962C8B-B14F-4D97-AF65-F5344CB8AC3E}">
        <p14:creationId xmlns:p14="http://schemas.microsoft.com/office/powerpoint/2010/main" val="4020853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98AE0BE-BB3C-449A-97E7-F19866218925}"/>
              </a:ext>
            </a:extLst>
          </p:cNvPr>
          <p:cNvSpPr>
            <a:spLocks noGrp="1"/>
          </p:cNvSpPr>
          <p:nvPr>
            <p:ph type="sldNum" sz="quarter" idx="16"/>
          </p:nvPr>
        </p:nvSpPr>
        <p:spPr/>
        <p:txBody>
          <a:bodyPr/>
          <a:lstStyle/>
          <a:p>
            <a:fld id="{6662D131-DEEB-442A-9F6A-57A9A647DBE5}" type="slidenum">
              <a:rPr kumimoji="1" lang="ja-JP" altLang="en-US" smtClean="0"/>
              <a:t>4</a:t>
            </a:fld>
            <a:endParaRPr kumimoji="1" lang="ja-JP" altLang="en-US" dirty="0"/>
          </a:p>
        </p:txBody>
      </p:sp>
      <p:sp>
        <p:nvSpPr>
          <p:cNvPr id="3" name="タイトル 2">
            <a:extLst>
              <a:ext uri="{FF2B5EF4-FFF2-40B4-BE49-F238E27FC236}">
                <a16:creationId xmlns:a16="http://schemas.microsoft.com/office/drawing/2014/main" id="{89BF803F-1EAC-42B8-8CD9-73E0AC3B585B}"/>
              </a:ext>
            </a:extLst>
          </p:cNvPr>
          <p:cNvSpPr>
            <a:spLocks noGrp="1"/>
          </p:cNvSpPr>
          <p:nvPr>
            <p:ph type="title"/>
          </p:nvPr>
        </p:nvSpPr>
        <p:spPr>
          <a:xfrm>
            <a:off x="262929" y="1317601"/>
            <a:ext cx="8618142" cy="787257"/>
          </a:xfrm>
        </p:spPr>
        <p:txBody>
          <a:bodyPr>
            <a:normAutofit/>
          </a:bodyPr>
          <a:lstStyle/>
          <a:p>
            <a:r>
              <a:rPr lang="ja-JP" altLang="en-US" sz="3600" dirty="0"/>
              <a:t>第</a:t>
            </a:r>
            <a:r>
              <a:rPr lang="en-US" altLang="ja-JP" sz="3600" dirty="0"/>
              <a:t>4</a:t>
            </a:r>
            <a:r>
              <a:rPr lang="ja-JP" altLang="en-US" sz="3600" dirty="0"/>
              <a:t>次基本計画の特徴②</a:t>
            </a:r>
            <a:endParaRPr kumimoji="1" lang="ja-JP" altLang="en-US" sz="3600" dirty="0"/>
          </a:p>
        </p:txBody>
      </p:sp>
      <p:sp>
        <p:nvSpPr>
          <p:cNvPr id="4" name="コンテンツ プレースホルダー 3">
            <a:extLst>
              <a:ext uri="{FF2B5EF4-FFF2-40B4-BE49-F238E27FC236}">
                <a16:creationId xmlns:a16="http://schemas.microsoft.com/office/drawing/2014/main" id="{FADEE714-02E3-42B0-A51D-B8B01DD98F6C}"/>
              </a:ext>
            </a:extLst>
          </p:cNvPr>
          <p:cNvSpPr>
            <a:spLocks noGrp="1"/>
          </p:cNvSpPr>
          <p:nvPr>
            <p:ph idx="1"/>
          </p:nvPr>
        </p:nvSpPr>
        <p:spPr>
          <a:xfrm>
            <a:off x="295776" y="3054428"/>
            <a:ext cx="8640960" cy="3398908"/>
          </a:xfrm>
        </p:spPr>
        <p:txBody>
          <a:bodyPr/>
          <a:lstStyle/>
          <a:p>
            <a:r>
              <a:rPr lang="ja-JP" altLang="en-US" dirty="0"/>
              <a:t>情報アクセシビリティ政策を重点施策に含めている</a:t>
            </a:r>
            <a:endParaRPr lang="en-US" altLang="ja-JP" dirty="0"/>
          </a:p>
          <a:p>
            <a:r>
              <a:rPr lang="ja-JP" altLang="en-US" dirty="0"/>
              <a:t>各分野ごとに環境整備指針の策定を多く盛り込んでいる</a:t>
            </a:r>
            <a:endParaRPr lang="en-US" altLang="ja-JP" dirty="0"/>
          </a:p>
          <a:p>
            <a:r>
              <a:rPr lang="ja-JP" altLang="en-US" dirty="0"/>
              <a:t>アクセシビリティの国際規格を公共調達の入札用件に入れる方針を明記</a:t>
            </a:r>
            <a:endParaRPr lang="en-US" altLang="ja-JP" dirty="0"/>
          </a:p>
          <a:p>
            <a:pPr marL="87312" indent="0">
              <a:buNone/>
            </a:pPr>
            <a:endParaRPr kumimoji="1" lang="ja-JP" altLang="en-US" dirty="0"/>
          </a:p>
        </p:txBody>
      </p:sp>
    </p:spTree>
    <p:extLst>
      <p:ext uri="{BB962C8B-B14F-4D97-AF65-F5344CB8AC3E}">
        <p14:creationId xmlns:p14="http://schemas.microsoft.com/office/powerpoint/2010/main" val="2158761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6"/>
          </p:nvPr>
        </p:nvSpPr>
        <p:spPr/>
        <p:txBody>
          <a:bodyPr/>
          <a:lstStyle/>
          <a:p>
            <a:fld id="{6662D131-DEEB-442A-9F6A-57A9A647DBE5}" type="slidenum">
              <a:rPr lang="ja-JP" altLang="en-US" smtClean="0"/>
              <a:pPr/>
              <a:t>5</a:t>
            </a:fld>
            <a:endParaRPr lang="ja-JP" altLang="en-US" dirty="0"/>
          </a:p>
        </p:txBody>
      </p:sp>
      <p:sp>
        <p:nvSpPr>
          <p:cNvPr id="3" name="タイトル 2"/>
          <p:cNvSpPr>
            <a:spLocks noGrp="1"/>
          </p:cNvSpPr>
          <p:nvPr>
            <p:ph type="title"/>
          </p:nvPr>
        </p:nvSpPr>
        <p:spPr>
          <a:xfrm>
            <a:off x="228702" y="1270923"/>
            <a:ext cx="8618142" cy="787257"/>
          </a:xfrm>
        </p:spPr>
        <p:txBody>
          <a:bodyPr>
            <a:normAutofit/>
          </a:bodyPr>
          <a:lstStyle/>
          <a:p>
            <a:r>
              <a:rPr lang="ja-JP" altLang="en-US" sz="3600" dirty="0"/>
              <a:t>情報アクセシビリティ</a:t>
            </a:r>
          </a:p>
        </p:txBody>
      </p:sp>
      <p:sp>
        <p:nvSpPr>
          <p:cNvPr id="4" name="コンテンツ プレースホルダー 3"/>
          <p:cNvSpPr>
            <a:spLocks noGrp="1"/>
          </p:cNvSpPr>
          <p:nvPr>
            <p:ph idx="1"/>
          </p:nvPr>
        </p:nvSpPr>
        <p:spPr>
          <a:xfrm>
            <a:off x="228702" y="2961072"/>
            <a:ext cx="8640960" cy="2088232"/>
          </a:xfrm>
        </p:spPr>
        <p:txBody>
          <a:bodyPr/>
          <a:lstStyle/>
          <a:p>
            <a:r>
              <a:rPr lang="ja-JP" altLang="en-US" dirty="0"/>
              <a:t>我が国には情報アクセシビリティ政策を推進するための根拠となる個別法が未整備</a:t>
            </a:r>
            <a:endParaRPr lang="en-US" altLang="ja-JP" dirty="0"/>
          </a:p>
          <a:p>
            <a:r>
              <a:rPr lang="ja-JP" altLang="en-US" dirty="0"/>
              <a:t>情報アクセシビリティは障害者政策のほぼ空白地帯であった</a:t>
            </a:r>
            <a:endParaRPr lang="en-US" altLang="ja-JP" dirty="0"/>
          </a:p>
          <a:p>
            <a:endParaRPr lang="en-US" altLang="ja-JP" dirty="0"/>
          </a:p>
        </p:txBody>
      </p:sp>
    </p:spTree>
    <p:extLst>
      <p:ext uri="{BB962C8B-B14F-4D97-AF65-F5344CB8AC3E}">
        <p14:creationId xmlns:p14="http://schemas.microsoft.com/office/powerpoint/2010/main" val="1776828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6"/>
          </p:nvPr>
        </p:nvSpPr>
        <p:spPr/>
        <p:txBody>
          <a:bodyPr/>
          <a:lstStyle/>
          <a:p>
            <a:fld id="{6662D131-DEEB-442A-9F6A-57A9A647DBE5}" type="slidenum">
              <a:rPr lang="ja-JP" altLang="en-US" smtClean="0"/>
              <a:pPr/>
              <a:t>6</a:t>
            </a:fld>
            <a:endParaRPr lang="ja-JP" altLang="en-US" dirty="0"/>
          </a:p>
        </p:txBody>
      </p:sp>
      <p:sp>
        <p:nvSpPr>
          <p:cNvPr id="3" name="タイトル 2"/>
          <p:cNvSpPr>
            <a:spLocks noGrp="1"/>
          </p:cNvSpPr>
          <p:nvPr>
            <p:ph type="title"/>
          </p:nvPr>
        </p:nvSpPr>
        <p:spPr>
          <a:xfrm>
            <a:off x="262929" y="980728"/>
            <a:ext cx="8618142" cy="787257"/>
          </a:xfrm>
        </p:spPr>
        <p:txBody>
          <a:bodyPr>
            <a:normAutofit/>
          </a:bodyPr>
          <a:lstStyle/>
          <a:p>
            <a:r>
              <a:rPr lang="ja-JP" altLang="en-US" sz="3600" dirty="0"/>
              <a:t>電子書籍のアクセシビリティ</a:t>
            </a:r>
          </a:p>
        </p:txBody>
      </p:sp>
      <p:sp>
        <p:nvSpPr>
          <p:cNvPr id="2" name="コンテンツ プレースホルダー 1"/>
          <p:cNvSpPr>
            <a:spLocks noGrp="1"/>
          </p:cNvSpPr>
          <p:nvPr>
            <p:ph idx="1"/>
          </p:nvPr>
        </p:nvSpPr>
        <p:spPr>
          <a:xfrm>
            <a:off x="251520" y="2380682"/>
            <a:ext cx="8640960" cy="3928638"/>
          </a:xfrm>
        </p:spPr>
        <p:txBody>
          <a:bodyPr>
            <a:normAutofit fontScale="92500" lnSpcReduction="20000"/>
          </a:bodyPr>
          <a:lstStyle/>
          <a:p>
            <a:pPr marL="87312" indent="0">
              <a:buNone/>
            </a:pPr>
            <a:r>
              <a:rPr lang="ja-JP" altLang="en-US" dirty="0"/>
              <a:t>　　　　　　米国・</a:t>
            </a:r>
            <a:r>
              <a:rPr lang="en-US" altLang="ja-JP" dirty="0"/>
              <a:t>EU</a:t>
            </a:r>
            <a:r>
              <a:rPr lang="ja-JP" altLang="en-US" dirty="0"/>
              <a:t>の効果的なアクセシビリティ政策</a:t>
            </a:r>
            <a:endParaRPr lang="en-US" altLang="ja-JP" dirty="0"/>
          </a:p>
          <a:p>
            <a:pPr marL="87312" indent="0">
              <a:buNone/>
            </a:pPr>
            <a:r>
              <a:rPr lang="ja-JP" altLang="en-US" dirty="0"/>
              <a:t>　　　　　　　　　　　　　　　　　　↓</a:t>
            </a:r>
            <a:endParaRPr lang="en-US" altLang="ja-JP" dirty="0"/>
          </a:p>
          <a:p>
            <a:r>
              <a:rPr lang="en-US" altLang="ja-JP" dirty="0"/>
              <a:t>Kindle</a:t>
            </a:r>
            <a:r>
              <a:rPr lang="ja-JP" altLang="en-US" dirty="0"/>
              <a:t>電子書籍は</a:t>
            </a:r>
            <a:r>
              <a:rPr lang="en-US" altLang="ja-JP" dirty="0"/>
              <a:t>iOS</a:t>
            </a:r>
            <a:r>
              <a:rPr lang="ja-JP" altLang="en-US" dirty="0"/>
              <a:t>や</a:t>
            </a:r>
            <a:r>
              <a:rPr lang="en-US" altLang="ja-JP" dirty="0"/>
              <a:t>Android</a:t>
            </a:r>
            <a:r>
              <a:rPr lang="ja-JP" altLang="en-US" dirty="0"/>
              <a:t>内蔵の音声読み上げ機能を使って</a:t>
            </a:r>
            <a:r>
              <a:rPr lang="en-US" altLang="ja-JP" dirty="0"/>
              <a:t>Kindle</a:t>
            </a:r>
            <a:r>
              <a:rPr lang="ja-JP" altLang="en-US" dirty="0"/>
              <a:t>アプリで読書できる</a:t>
            </a:r>
            <a:endParaRPr lang="en-US" altLang="ja-JP" dirty="0"/>
          </a:p>
          <a:p>
            <a:endParaRPr lang="ja-JP" altLang="en-US" dirty="0"/>
          </a:p>
          <a:p>
            <a:r>
              <a:rPr lang="ja-JP" altLang="en-US" dirty="0"/>
              <a:t>さらには</a:t>
            </a:r>
            <a:r>
              <a:rPr lang="en-US" altLang="ja-JP" dirty="0"/>
              <a:t>AI</a:t>
            </a:r>
            <a:r>
              <a:rPr lang="ja-JP" altLang="en-US" dirty="0"/>
              <a:t>スピーカーのアマゾン</a:t>
            </a:r>
            <a:r>
              <a:rPr lang="en-US" altLang="ja-JP" dirty="0"/>
              <a:t>echo</a:t>
            </a:r>
            <a:r>
              <a:rPr lang="ja-JP" altLang="en-US" dirty="0"/>
              <a:t>でも同様のことができる</a:t>
            </a:r>
            <a:endParaRPr lang="en-US" altLang="ja-JP" dirty="0"/>
          </a:p>
          <a:p>
            <a:pPr marL="87312" indent="0">
              <a:buNone/>
            </a:pPr>
            <a:r>
              <a:rPr lang="ja-JP" altLang="en-US"/>
              <a:t>　</a:t>
            </a:r>
            <a:endParaRPr lang="en-US" altLang="ja-JP" dirty="0"/>
          </a:p>
        </p:txBody>
      </p:sp>
    </p:spTree>
    <p:extLst>
      <p:ext uri="{BB962C8B-B14F-4D97-AF65-F5344CB8AC3E}">
        <p14:creationId xmlns:p14="http://schemas.microsoft.com/office/powerpoint/2010/main" val="575927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6"/>
          </p:nvPr>
        </p:nvSpPr>
        <p:spPr/>
        <p:txBody>
          <a:bodyPr/>
          <a:lstStyle/>
          <a:p>
            <a:fld id="{6662D131-DEEB-442A-9F6A-57A9A647DBE5}" type="slidenum">
              <a:rPr kumimoji="1" lang="ja-JP" altLang="en-US" smtClean="0"/>
              <a:t>7</a:t>
            </a:fld>
            <a:endParaRPr kumimoji="1" lang="ja-JP" altLang="en-US" dirty="0"/>
          </a:p>
        </p:txBody>
      </p:sp>
      <p:sp>
        <p:nvSpPr>
          <p:cNvPr id="3" name="タイトル 2"/>
          <p:cNvSpPr>
            <a:spLocks noGrp="1"/>
          </p:cNvSpPr>
          <p:nvPr>
            <p:ph type="title"/>
          </p:nvPr>
        </p:nvSpPr>
        <p:spPr>
          <a:xfrm>
            <a:off x="243924" y="931683"/>
            <a:ext cx="8618142" cy="787257"/>
          </a:xfrm>
        </p:spPr>
        <p:txBody>
          <a:bodyPr>
            <a:normAutofit/>
          </a:bodyPr>
          <a:lstStyle/>
          <a:p>
            <a:r>
              <a:rPr lang="ja-JP" altLang="en-US" sz="3600" dirty="0"/>
              <a:t>米国のアクセシビリティ政策（１）</a:t>
            </a:r>
            <a:endParaRPr kumimoji="1" lang="ja-JP" altLang="en-US" sz="3600" dirty="0"/>
          </a:p>
        </p:txBody>
      </p:sp>
      <p:sp>
        <p:nvSpPr>
          <p:cNvPr id="4" name="コンテンツ プレースホルダー 3"/>
          <p:cNvSpPr>
            <a:spLocks noGrp="1"/>
          </p:cNvSpPr>
          <p:nvPr>
            <p:ph idx="1"/>
          </p:nvPr>
        </p:nvSpPr>
        <p:spPr>
          <a:xfrm>
            <a:off x="232515" y="2282592"/>
            <a:ext cx="8640960" cy="4248472"/>
          </a:xfrm>
        </p:spPr>
        <p:txBody>
          <a:bodyPr/>
          <a:lstStyle/>
          <a:p>
            <a:r>
              <a:rPr lang="ja-JP" altLang="en-US" dirty="0"/>
              <a:t>リハビリテーション法</a:t>
            </a:r>
            <a:r>
              <a:rPr lang="en-US" altLang="ja-JP" dirty="0"/>
              <a:t>508</a:t>
            </a:r>
            <a:r>
              <a:rPr lang="ja-JP" altLang="en-US" dirty="0"/>
              <a:t>条</a:t>
            </a:r>
          </a:p>
          <a:p>
            <a:pPr marL="87312" indent="0">
              <a:buNone/>
            </a:pPr>
            <a:r>
              <a:rPr lang="ja-JP" altLang="en-US" dirty="0"/>
              <a:t>　　＝代表的な公共調達法</a:t>
            </a:r>
          </a:p>
          <a:p>
            <a:r>
              <a:rPr kumimoji="1" lang="ja-JP" altLang="en-US" dirty="0"/>
              <a:t>連邦政府は巨大かつ最大の顧客</a:t>
            </a:r>
            <a:endParaRPr kumimoji="1" lang="en-US" altLang="ja-JP" dirty="0"/>
          </a:p>
          <a:p>
            <a:r>
              <a:rPr lang="en-US" altLang="ja-JP" dirty="0"/>
              <a:t>2017</a:t>
            </a:r>
            <a:r>
              <a:rPr lang="ja-JP" altLang="en-US" dirty="0"/>
              <a:t>年に</a:t>
            </a:r>
            <a:r>
              <a:rPr lang="en-US" altLang="ja-JP" dirty="0"/>
              <a:t>508</a:t>
            </a:r>
            <a:r>
              <a:rPr lang="ja-JP" altLang="en-US" dirty="0"/>
              <a:t>条アクセシビリティ基準を改定</a:t>
            </a:r>
            <a:endParaRPr lang="en-US" altLang="ja-JP" dirty="0"/>
          </a:p>
          <a:p>
            <a:r>
              <a:rPr kumimoji="1" lang="ja-JP" altLang="en-US" dirty="0"/>
              <a:t>欧州のアクセシビリティ基準である</a:t>
            </a:r>
            <a:r>
              <a:rPr kumimoji="1" lang="en-US" altLang="ja-JP" dirty="0"/>
              <a:t>EN301549</a:t>
            </a:r>
            <a:r>
              <a:rPr kumimoji="1" lang="ja-JP" altLang="en-US" dirty="0"/>
              <a:t>と高い整合性がとれている</a:t>
            </a:r>
            <a:endParaRPr kumimoji="1" lang="en-US" altLang="ja-JP" dirty="0"/>
          </a:p>
          <a:p>
            <a:r>
              <a:rPr lang="en-US" altLang="ja-JP" dirty="0"/>
              <a:t>WCAG2.0</a:t>
            </a:r>
            <a:r>
              <a:rPr lang="ja-JP" altLang="en-US" dirty="0"/>
              <a:t>とも高い整合性</a:t>
            </a:r>
            <a:endParaRPr kumimoji="1" lang="ja-JP" altLang="en-US" dirty="0"/>
          </a:p>
        </p:txBody>
      </p:sp>
    </p:spTree>
    <p:extLst>
      <p:ext uri="{BB962C8B-B14F-4D97-AF65-F5344CB8AC3E}">
        <p14:creationId xmlns:p14="http://schemas.microsoft.com/office/powerpoint/2010/main" val="1492430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6"/>
          </p:nvPr>
        </p:nvSpPr>
        <p:spPr/>
        <p:txBody>
          <a:bodyPr/>
          <a:lstStyle/>
          <a:p>
            <a:fld id="{6662D131-DEEB-442A-9F6A-57A9A647DBE5}" type="slidenum">
              <a:rPr kumimoji="1" lang="ja-JP" altLang="en-US" smtClean="0"/>
              <a:t>8</a:t>
            </a:fld>
            <a:endParaRPr kumimoji="1" lang="ja-JP" altLang="en-US" dirty="0"/>
          </a:p>
        </p:txBody>
      </p:sp>
      <p:sp>
        <p:nvSpPr>
          <p:cNvPr id="3" name="タイトル 2"/>
          <p:cNvSpPr>
            <a:spLocks noGrp="1"/>
          </p:cNvSpPr>
          <p:nvPr>
            <p:ph type="title"/>
          </p:nvPr>
        </p:nvSpPr>
        <p:spPr>
          <a:xfrm>
            <a:off x="274338" y="908720"/>
            <a:ext cx="8618142" cy="787257"/>
          </a:xfrm>
        </p:spPr>
        <p:txBody>
          <a:bodyPr>
            <a:normAutofit/>
          </a:bodyPr>
          <a:lstStyle/>
          <a:p>
            <a:r>
              <a:rPr lang="ja-JP" altLang="en-US" sz="3600" dirty="0"/>
              <a:t>米国のアクセシビリティ政策（２）</a:t>
            </a:r>
            <a:endParaRPr kumimoji="1" lang="ja-JP" altLang="en-US" sz="3600" dirty="0"/>
          </a:p>
        </p:txBody>
      </p:sp>
      <p:sp>
        <p:nvSpPr>
          <p:cNvPr id="4" name="コンテンツ プレースホルダー 3"/>
          <p:cNvSpPr>
            <a:spLocks noGrp="1"/>
          </p:cNvSpPr>
          <p:nvPr>
            <p:ph idx="1"/>
          </p:nvPr>
        </p:nvSpPr>
        <p:spPr>
          <a:xfrm>
            <a:off x="251520" y="1988840"/>
            <a:ext cx="8640960" cy="4608512"/>
          </a:xfrm>
        </p:spPr>
        <p:txBody>
          <a:bodyPr/>
          <a:lstStyle/>
          <a:p>
            <a:r>
              <a:rPr lang="en-US" altLang="ja-JP" dirty="0"/>
              <a:t>CVAA: The Twenty-First Century Communications and Video Accessibility Act</a:t>
            </a:r>
          </a:p>
          <a:p>
            <a:r>
              <a:rPr lang="en-US" altLang="ja-JP" dirty="0"/>
              <a:t>21</a:t>
            </a:r>
            <a:r>
              <a:rPr lang="ja-JP" altLang="en-US" dirty="0"/>
              <a:t>世紀における通信及び映像アクセシビリティ法</a:t>
            </a:r>
            <a:endParaRPr lang="en-US" altLang="ja-JP" dirty="0"/>
          </a:p>
          <a:p>
            <a:r>
              <a:rPr kumimoji="1" lang="ja-JP" altLang="en-US" dirty="0"/>
              <a:t>インターネットテレビへの字幕付与</a:t>
            </a:r>
            <a:r>
              <a:rPr lang="ja-JP" altLang="en-US" dirty="0"/>
              <a:t>、モバイルデバイスのアクセシビリティを民間事業者に義務づける</a:t>
            </a:r>
            <a:endParaRPr lang="en-US" altLang="ja-JP" dirty="0"/>
          </a:p>
          <a:p>
            <a:r>
              <a:rPr lang="en-US" altLang="ja-JP" dirty="0" err="1"/>
              <a:t>titleⅠ</a:t>
            </a:r>
            <a:r>
              <a:rPr lang="ja-JP" altLang="en-US" dirty="0" err="1"/>
              <a:t>．</a:t>
            </a:r>
            <a:r>
              <a:rPr lang="ja-JP" altLang="en-US" dirty="0"/>
              <a:t>スマートホンのアクセシビリティ対応等</a:t>
            </a:r>
            <a:endParaRPr lang="en-US" altLang="ja-JP" dirty="0"/>
          </a:p>
          <a:p>
            <a:r>
              <a:rPr lang="en-US" altLang="ja-JP" dirty="0" err="1"/>
              <a:t>titleⅡ</a:t>
            </a:r>
            <a:r>
              <a:rPr lang="ja-JP" altLang="en-US" dirty="0" err="1"/>
              <a:t>．</a:t>
            </a:r>
            <a:r>
              <a:rPr lang="ja-JP" altLang="en-US" dirty="0"/>
              <a:t>インターネットテレビへの字幕付与等</a:t>
            </a:r>
            <a:endParaRPr lang="en-US" altLang="ja-JP" dirty="0"/>
          </a:p>
        </p:txBody>
      </p:sp>
    </p:spTree>
    <p:extLst>
      <p:ext uri="{BB962C8B-B14F-4D97-AF65-F5344CB8AC3E}">
        <p14:creationId xmlns:p14="http://schemas.microsoft.com/office/powerpoint/2010/main" val="231341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A287C42-8708-481C-9227-139E3DCCC26D}"/>
              </a:ext>
            </a:extLst>
          </p:cNvPr>
          <p:cNvSpPr>
            <a:spLocks noGrp="1"/>
          </p:cNvSpPr>
          <p:nvPr>
            <p:ph type="sldNum" sz="quarter" idx="16"/>
          </p:nvPr>
        </p:nvSpPr>
        <p:spPr/>
        <p:txBody>
          <a:bodyPr/>
          <a:lstStyle/>
          <a:p>
            <a:fld id="{6662D131-DEEB-442A-9F6A-57A9A647DBE5}" type="slidenum">
              <a:rPr kumimoji="1" lang="ja-JP" altLang="en-US" smtClean="0"/>
              <a:t>9</a:t>
            </a:fld>
            <a:endParaRPr kumimoji="1" lang="ja-JP" altLang="en-US" dirty="0"/>
          </a:p>
        </p:txBody>
      </p:sp>
      <p:sp>
        <p:nvSpPr>
          <p:cNvPr id="3" name="タイトル 2">
            <a:extLst>
              <a:ext uri="{FF2B5EF4-FFF2-40B4-BE49-F238E27FC236}">
                <a16:creationId xmlns:a16="http://schemas.microsoft.com/office/drawing/2014/main" id="{999A8F15-1AF4-48D5-85D9-39F074D05BC4}"/>
              </a:ext>
            </a:extLst>
          </p:cNvPr>
          <p:cNvSpPr>
            <a:spLocks noGrp="1"/>
          </p:cNvSpPr>
          <p:nvPr>
            <p:ph type="title"/>
          </p:nvPr>
        </p:nvSpPr>
        <p:spPr>
          <a:xfrm>
            <a:off x="255333" y="625519"/>
            <a:ext cx="8618142" cy="1219305"/>
          </a:xfrm>
        </p:spPr>
        <p:txBody>
          <a:bodyPr>
            <a:normAutofit/>
          </a:bodyPr>
          <a:lstStyle/>
          <a:p>
            <a:r>
              <a:rPr lang="ja-JP" altLang="en-US" sz="2400" dirty="0"/>
              <a:t>（参考）情報アクセシビリティの向上及び意思疎通支援の充実</a:t>
            </a:r>
            <a:endParaRPr kumimoji="1" lang="ja-JP" altLang="en-US" sz="2400" dirty="0"/>
          </a:p>
        </p:txBody>
      </p:sp>
      <p:sp>
        <p:nvSpPr>
          <p:cNvPr id="4" name="コンテンツ プレースホルダー 3">
            <a:extLst>
              <a:ext uri="{FF2B5EF4-FFF2-40B4-BE49-F238E27FC236}">
                <a16:creationId xmlns:a16="http://schemas.microsoft.com/office/drawing/2014/main" id="{B23712D6-9D4D-493D-BCA3-9C14B651AEA1}"/>
              </a:ext>
            </a:extLst>
          </p:cNvPr>
          <p:cNvSpPr>
            <a:spLocks noGrp="1"/>
          </p:cNvSpPr>
          <p:nvPr>
            <p:ph idx="1"/>
          </p:nvPr>
        </p:nvSpPr>
        <p:spPr>
          <a:xfrm>
            <a:off x="251520" y="1556792"/>
            <a:ext cx="8640960" cy="5112568"/>
          </a:xfrm>
        </p:spPr>
        <p:txBody>
          <a:bodyPr>
            <a:normAutofit lnSpcReduction="10000"/>
          </a:bodyPr>
          <a:lstStyle/>
          <a:p>
            <a:pPr marL="87312" indent="0">
              <a:buNone/>
            </a:pPr>
            <a:endParaRPr lang="en-US" altLang="ja-JP" dirty="0"/>
          </a:p>
          <a:p>
            <a:pPr marL="87312" indent="0">
              <a:buNone/>
            </a:pPr>
            <a:r>
              <a:rPr lang="ja-JP" altLang="en-US" dirty="0"/>
              <a:t>　</a:t>
            </a:r>
            <a:r>
              <a:rPr lang="en-US" altLang="ja-JP" dirty="0"/>
              <a:t>【</a:t>
            </a:r>
            <a:r>
              <a:rPr lang="ja-JP" altLang="en-US" dirty="0"/>
              <a:t>基本的考え方</a:t>
            </a:r>
            <a:r>
              <a:rPr lang="en-US" altLang="ja-JP" dirty="0"/>
              <a:t>】</a:t>
            </a:r>
          </a:p>
          <a:p>
            <a:pPr marL="87312" indent="0">
              <a:buNone/>
            </a:pPr>
            <a:r>
              <a:rPr lang="ja-JP" altLang="en-US" dirty="0"/>
              <a:t>障害者が必要な情報に円滑にアクセスすることができるよう、障害者に配慮した情報通信機器・サービス等の企画、開発及び提供の促進や、障害者が利用しやすい放送・出版の普及等の様々な取組を通じて情報アクセシビリティの向上を推進する。あわせて、障害者が円滑に意思表示やコミュニケーションを行うことができるよう、意思疎通支援を担う人材の育成・確保やサービスの円滑な利用の促進、支援機器の開発・提供等の取組を通じて意思疎通支援の充実を図る。</a:t>
            </a:r>
            <a:endParaRPr kumimoji="1" lang="ja-JP" altLang="en-US" dirty="0"/>
          </a:p>
        </p:txBody>
      </p:sp>
    </p:spTree>
    <p:extLst>
      <p:ext uri="{BB962C8B-B14F-4D97-AF65-F5344CB8AC3E}">
        <p14:creationId xmlns:p14="http://schemas.microsoft.com/office/powerpoint/2010/main" val="23648732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バン">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クラシック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バン">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4242</TotalTime>
  <Words>444</Words>
  <Application>Microsoft Office PowerPoint</Application>
  <PresentationFormat>画面に合わせる (4:3)</PresentationFormat>
  <Paragraphs>77</Paragraphs>
  <Slides>12</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12</vt:i4>
      </vt:variant>
    </vt:vector>
  </HeadingPairs>
  <TitlesOfParts>
    <vt:vector size="20" baseType="lpstr">
      <vt:lpstr>ＭＳ Ｐゴシック</vt:lpstr>
      <vt:lpstr>ＭＳ Ｐ明朝</vt:lpstr>
      <vt:lpstr>Arial</vt:lpstr>
      <vt:lpstr>Calibri</vt:lpstr>
      <vt:lpstr>Georgia</vt:lpstr>
      <vt:lpstr>Wingdings</vt:lpstr>
      <vt:lpstr>Wingdings 2</vt:lpstr>
      <vt:lpstr>アーバン</vt:lpstr>
      <vt:lpstr>第4次障害者基本計画と公共調達による出版物アクセシビリティの推進</vt:lpstr>
      <vt:lpstr>第4次障害者基本計画が閣議決定</vt:lpstr>
      <vt:lpstr>第4次基本計画の特徴①</vt:lpstr>
      <vt:lpstr>第4次基本計画の特徴②</vt:lpstr>
      <vt:lpstr>情報アクセシビリティ</vt:lpstr>
      <vt:lpstr>電子書籍のアクセシビリティ</vt:lpstr>
      <vt:lpstr>米国のアクセシビリティ政策（１）</vt:lpstr>
      <vt:lpstr>米国のアクセシビリティ政策（２）</vt:lpstr>
      <vt:lpstr>（参考）情報アクセシビリティの向上及び意思疎通支援の充実</vt:lpstr>
      <vt:lpstr>（参考）情報アクセシビリティの向上及び意思疎通支援の充実</vt:lpstr>
      <vt:lpstr>（参考）情報アクセシビリティの向上及び意思疎通支援の充実</vt:lpstr>
      <vt:lpstr>（参考）　教育の振興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今日できないことを 明日できるようにしたい</dc:title>
  <dc:creator>oyama</dc:creator>
  <cp:lastModifiedBy>Mochida Reika</cp:lastModifiedBy>
  <cp:revision>536</cp:revision>
  <cp:lastPrinted>2017-12-06T03:16:15Z</cp:lastPrinted>
  <dcterms:created xsi:type="dcterms:W3CDTF">2013-05-09T08:05:19Z</dcterms:created>
  <dcterms:modified xsi:type="dcterms:W3CDTF">2018-07-10T04:10:07Z</dcterms:modified>
</cp:coreProperties>
</file>