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387" r:id="rId3"/>
    <p:sldId id="414" r:id="rId4"/>
    <p:sldId id="415" r:id="rId5"/>
    <p:sldId id="416" r:id="rId6"/>
  </p:sldIdLst>
  <p:sldSz cx="9144000" cy="6858000" type="screen4x3"/>
  <p:notesSz cx="6807200" cy="9939338"/>
  <p:custDataLst>
    <p:tags r:id="rId9"/>
  </p:custDataLst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800" i="1" kern="1200">
        <a:solidFill>
          <a:schemeClr val="tx1"/>
        </a:solidFill>
        <a:latin typeface="HG丸ｺﾞｼｯｸM-PRO" pitchFamily="50" charset="-128"/>
        <a:ea typeface="HG丸ｺﾞｼｯｸM-PRO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800" i="1" kern="1200">
        <a:solidFill>
          <a:schemeClr val="tx1"/>
        </a:solidFill>
        <a:latin typeface="HG丸ｺﾞｼｯｸM-PRO" pitchFamily="50" charset="-128"/>
        <a:ea typeface="HG丸ｺﾞｼｯｸM-PRO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800" i="1" kern="1200">
        <a:solidFill>
          <a:schemeClr val="tx1"/>
        </a:solidFill>
        <a:latin typeface="HG丸ｺﾞｼｯｸM-PRO" pitchFamily="50" charset="-128"/>
        <a:ea typeface="HG丸ｺﾞｼｯｸM-PRO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800" i="1" kern="1200">
        <a:solidFill>
          <a:schemeClr val="tx1"/>
        </a:solidFill>
        <a:latin typeface="HG丸ｺﾞｼｯｸM-PRO" pitchFamily="50" charset="-128"/>
        <a:ea typeface="HG丸ｺﾞｼｯｸM-PRO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800" i="1" kern="1200">
        <a:solidFill>
          <a:schemeClr val="tx1"/>
        </a:solidFill>
        <a:latin typeface="HG丸ｺﾞｼｯｸM-PRO" pitchFamily="50" charset="-128"/>
        <a:ea typeface="HG丸ｺﾞｼｯｸM-PRO" pitchFamily="50" charset="-128"/>
        <a:cs typeface="+mn-cs"/>
      </a:defRPr>
    </a:lvl5pPr>
    <a:lvl6pPr marL="2286000" algn="l" defTabSz="914400" rtl="0" eaLnBrk="1" latinLnBrk="0" hangingPunct="1">
      <a:defRPr kumimoji="1" sz="2800" i="1" kern="1200">
        <a:solidFill>
          <a:schemeClr val="tx1"/>
        </a:solidFill>
        <a:latin typeface="HG丸ｺﾞｼｯｸM-PRO" pitchFamily="50" charset="-128"/>
        <a:ea typeface="HG丸ｺﾞｼｯｸM-PRO" pitchFamily="50" charset="-128"/>
        <a:cs typeface="+mn-cs"/>
      </a:defRPr>
    </a:lvl6pPr>
    <a:lvl7pPr marL="2743200" algn="l" defTabSz="914400" rtl="0" eaLnBrk="1" latinLnBrk="0" hangingPunct="1">
      <a:defRPr kumimoji="1" sz="2800" i="1" kern="1200">
        <a:solidFill>
          <a:schemeClr val="tx1"/>
        </a:solidFill>
        <a:latin typeface="HG丸ｺﾞｼｯｸM-PRO" pitchFamily="50" charset="-128"/>
        <a:ea typeface="HG丸ｺﾞｼｯｸM-PRO" pitchFamily="50" charset="-128"/>
        <a:cs typeface="+mn-cs"/>
      </a:defRPr>
    </a:lvl7pPr>
    <a:lvl8pPr marL="3200400" algn="l" defTabSz="914400" rtl="0" eaLnBrk="1" latinLnBrk="0" hangingPunct="1">
      <a:defRPr kumimoji="1" sz="2800" i="1" kern="1200">
        <a:solidFill>
          <a:schemeClr val="tx1"/>
        </a:solidFill>
        <a:latin typeface="HG丸ｺﾞｼｯｸM-PRO" pitchFamily="50" charset="-128"/>
        <a:ea typeface="HG丸ｺﾞｼｯｸM-PRO" pitchFamily="50" charset="-128"/>
        <a:cs typeface="+mn-cs"/>
      </a:defRPr>
    </a:lvl8pPr>
    <a:lvl9pPr marL="3657600" algn="l" defTabSz="914400" rtl="0" eaLnBrk="1" latinLnBrk="0" hangingPunct="1">
      <a:defRPr kumimoji="1" sz="2800" i="1" kern="1200">
        <a:solidFill>
          <a:schemeClr val="tx1"/>
        </a:solidFill>
        <a:latin typeface="HG丸ｺﾞｼｯｸM-PRO" pitchFamily="50" charset="-128"/>
        <a:ea typeface="HG丸ｺﾞｼｯｸM-PRO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8F5D4"/>
    <a:srgbClr val="CCECFF"/>
    <a:srgbClr val="FFCC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1" autoAdjust="0"/>
    <p:restoredTop sz="95763" autoAdjust="0"/>
  </p:normalViewPr>
  <p:slideViewPr>
    <p:cSldViewPr snapToGrid="0">
      <p:cViewPr>
        <p:scale>
          <a:sx n="80" d="100"/>
          <a:sy n="80" d="100"/>
        </p:scale>
        <p:origin x="-1884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0"/>
    </p:cViewPr>
  </p:sorterViewPr>
  <p:notesViewPr>
    <p:cSldViewPr snapToGrid="0">
      <p:cViewPr varScale="1">
        <p:scale>
          <a:sx n="63" d="100"/>
          <a:sy n="63" d="100"/>
        </p:scale>
        <p:origin x="-2220" y="-114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l">
              <a:defRPr sz="1200" i="0">
                <a:latin typeface="HG丸ｺﾞｼｯｸM-PRO" pitchFamily="49" charset="-128"/>
                <a:ea typeface="HG丸ｺﾞｼｯｸM-PRO" pitchFamily="49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HG丸ｺﾞｼｯｸM-PRO" pitchFamily="49" charset="-128"/>
                <a:ea typeface="HG丸ｺﾞｼｯｸM-PRO" pitchFamily="49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l">
              <a:defRPr sz="1200" i="0">
                <a:latin typeface="HG丸ｺﾞｼｯｸM-PRO" pitchFamily="49" charset="-128"/>
                <a:ea typeface="HG丸ｺﾞｼｯｸM-PRO" pitchFamily="49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HG丸ｺﾞｼｯｸM-PRO" pitchFamily="49" charset="-128"/>
                <a:ea typeface="HG丸ｺﾞｼｯｸM-PRO" pitchFamily="49" charset="-128"/>
              </a:defRPr>
            </a:lvl1pPr>
          </a:lstStyle>
          <a:p>
            <a:pPr>
              <a:defRPr/>
            </a:pPr>
            <a:fld id="{C8B2F6EA-B709-4F7A-8B68-83CDA2D255A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6" tIns="46118" rIns="92236" bIns="46118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G丸ｺﾞｼｯｸM-PRO" pitchFamily="49" charset="-128"/>
                <a:ea typeface="HG丸ｺﾞｼｯｸM-PRO" pitchFamily="49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273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6" tIns="46118" rIns="92236" bIns="4611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G丸ｺﾞｼｯｸM-PRO" pitchFamily="49" charset="-128"/>
                <a:ea typeface="HG丸ｺﾞｼｯｸM-PRO" pitchFamily="49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9963" y="768350"/>
            <a:ext cx="4913312" cy="3684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59325"/>
            <a:ext cx="5006975" cy="445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6" tIns="46118" rIns="92236" bIns="461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6" tIns="46118" rIns="92236" bIns="46118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G丸ｺﾞｼｯｸM-PRO" pitchFamily="49" charset="-128"/>
                <a:ea typeface="HG丸ｺﾞｼｯｸM-PRO" pitchFamily="49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42450"/>
            <a:ext cx="29273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6" tIns="46118" rIns="92236" bIns="4611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G丸ｺﾞｼｯｸM-PRO" pitchFamily="49" charset="-128"/>
                <a:ea typeface="HG丸ｺﾞｼｯｸM-PRO" pitchFamily="49" charset="-128"/>
              </a:defRPr>
            </a:lvl1pPr>
          </a:lstStyle>
          <a:p>
            <a:pPr>
              <a:defRPr/>
            </a:pPr>
            <a:fld id="{4BEA2508-DAF0-4CD0-91EA-ACF07F0D69F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2848FA4-4D0B-43CA-90F1-A09491AE07D0}" type="slidenum">
              <a:rPr lang="en-US" altLang="ja-JP" smtClean="0">
                <a:latin typeface="HG丸ｺﾞｼｯｸM-PRO" pitchFamily="50" charset="-128"/>
                <a:ea typeface="HG丸ｺﾞｼｯｸM-PRO" pitchFamily="50" charset="-128"/>
              </a:rPr>
              <a:pPr/>
              <a:t>1</a:t>
            </a:fld>
            <a:endParaRPr lang="en-US" altLang="ja-JP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0825" y="3573463"/>
            <a:ext cx="8642350" cy="71437"/>
          </a:xfrm>
          <a:prstGeom prst="rect">
            <a:avLst/>
          </a:prstGeom>
          <a:solidFill>
            <a:srgbClr val="6666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1pPr>
            <a:lvl2pPr marL="742950" indent="-28575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2pPr>
            <a:lvl3pPr marL="11430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3pPr>
            <a:lvl4pPr marL="16002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4pPr>
            <a:lvl5pPr marL="20574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9pPr>
          </a:lstStyle>
          <a:p>
            <a:pPr eaLnBrk="1" hangingPunct="1">
              <a:defRPr/>
            </a:pPr>
            <a:endParaRPr lang="ja-JP" altLang="en-US" smtClean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68313" y="3429000"/>
            <a:ext cx="1366837" cy="1444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1pPr>
            <a:lvl2pPr marL="742950" indent="-28575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2pPr>
            <a:lvl3pPr marL="11430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3pPr>
            <a:lvl4pPr marL="16002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4pPr>
            <a:lvl5pPr marL="20574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9pPr>
          </a:lstStyle>
          <a:p>
            <a:pPr eaLnBrk="1" hangingPunct="1">
              <a:defRPr/>
            </a:pPr>
            <a:endParaRPr lang="ja-JP" altLang="en-US" smtClean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280400" y="6705600"/>
            <a:ext cx="863600" cy="71438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1pPr>
            <a:lvl2pPr marL="742950" indent="-28575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2pPr>
            <a:lvl3pPr marL="11430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3pPr>
            <a:lvl4pPr marL="16002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4pPr>
            <a:lvl5pPr marL="20574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9pPr>
          </a:lstStyle>
          <a:p>
            <a:pPr eaLnBrk="1" hangingPunct="1">
              <a:defRPr/>
            </a:pPr>
            <a:endParaRPr lang="ja-JP" altLang="en-US" smtClean="0"/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 rot="10800000">
            <a:off x="71438" y="6489700"/>
            <a:ext cx="309562" cy="309563"/>
            <a:chOff x="113" y="4020"/>
            <a:chExt cx="195" cy="195"/>
          </a:xfrm>
        </p:grpSpPr>
        <p:sp>
          <p:nvSpPr>
            <p:cNvPr id="8" name="Rectangle 9"/>
            <p:cNvSpPr>
              <a:spLocks noChangeArrowheads="1"/>
            </p:cNvSpPr>
            <p:nvPr userDrawn="1"/>
          </p:nvSpPr>
          <p:spPr bwMode="auto">
            <a:xfrm>
              <a:off x="209" y="4020"/>
              <a:ext cx="90" cy="91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1pPr>
              <a:lvl2pPr marL="742950" indent="-28575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2pPr>
              <a:lvl3pPr marL="1143000" indent="-22860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3pPr>
              <a:lvl4pPr marL="1600200" indent="-22860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4pPr>
              <a:lvl5pPr marL="2057400" indent="-22860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9pPr>
            </a:lstStyle>
            <a:p>
              <a:pPr eaLnBrk="1" hangingPunct="1">
                <a:defRPr/>
              </a:pPr>
              <a:endParaRPr lang="ja-JP" altLang="en-US" smtClean="0"/>
            </a:p>
          </p:txBody>
        </p:sp>
        <p:sp>
          <p:nvSpPr>
            <p:cNvPr id="9" name="Rectangle 10"/>
            <p:cNvSpPr>
              <a:spLocks noChangeArrowheads="1"/>
            </p:cNvSpPr>
            <p:nvPr userDrawn="1"/>
          </p:nvSpPr>
          <p:spPr bwMode="auto">
            <a:xfrm>
              <a:off x="104" y="4020"/>
              <a:ext cx="90" cy="91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1pPr>
              <a:lvl2pPr marL="742950" indent="-28575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2pPr>
              <a:lvl3pPr marL="1143000" indent="-22860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3pPr>
              <a:lvl4pPr marL="1600200" indent="-22860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4pPr>
              <a:lvl5pPr marL="2057400" indent="-22860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9pPr>
            </a:lstStyle>
            <a:p>
              <a:pPr eaLnBrk="1" hangingPunct="1">
                <a:defRPr/>
              </a:pPr>
              <a:endParaRPr lang="ja-JP" altLang="en-US" smtClean="0"/>
            </a:p>
          </p:txBody>
        </p:sp>
        <p:sp>
          <p:nvSpPr>
            <p:cNvPr id="10" name="Rectangle 11"/>
            <p:cNvSpPr>
              <a:spLocks noChangeArrowheads="1"/>
            </p:cNvSpPr>
            <p:nvPr userDrawn="1"/>
          </p:nvSpPr>
          <p:spPr bwMode="auto">
            <a:xfrm>
              <a:off x="218" y="4124"/>
              <a:ext cx="90" cy="91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1pPr>
              <a:lvl2pPr marL="742950" indent="-28575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2pPr>
              <a:lvl3pPr marL="1143000" indent="-22860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3pPr>
              <a:lvl4pPr marL="1600200" indent="-22860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4pPr>
              <a:lvl5pPr marL="2057400" indent="-22860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9pPr>
            </a:lstStyle>
            <a:p>
              <a:pPr eaLnBrk="1" hangingPunct="1">
                <a:defRPr/>
              </a:pPr>
              <a:endParaRPr lang="ja-JP" altLang="en-US" smtClean="0"/>
            </a:p>
          </p:txBody>
        </p:sp>
      </p:grp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395288" y="6661151"/>
            <a:ext cx="6157912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1pPr>
            <a:lvl2pPr marL="742950" indent="-28575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2pPr>
            <a:lvl3pPr marL="11430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3pPr>
            <a:lvl4pPr marL="16002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4pPr>
            <a:lvl5pPr marL="20574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9pPr>
          </a:lstStyle>
          <a:p>
            <a:pPr algn="l">
              <a:defRPr/>
            </a:pPr>
            <a:r>
              <a:rPr kumimoji="0" lang="en-US" altLang="ja-JP" sz="1000" dirty="0" smtClean="0">
                <a:latin typeface="Century" pitchFamily="18" charset="0"/>
                <a:ea typeface="SimHei" pitchFamily="2" charset="-122"/>
              </a:rPr>
              <a:t>©20</a:t>
            </a:r>
            <a:r>
              <a:rPr kumimoji="0" lang="en-US" altLang="ja-JP" sz="1000" dirty="0" smtClean="0">
                <a:latin typeface="Century" pitchFamily="18" charset="0"/>
                <a:ea typeface="ＭＳ Ｐゴシック" pitchFamily="50" charset="-128"/>
              </a:rPr>
              <a:t>18</a:t>
            </a:r>
            <a:r>
              <a:rPr kumimoji="0" lang="en-US" altLang="ja-JP" sz="1000" dirty="0" smtClean="0">
                <a:latin typeface="Century" pitchFamily="18" charset="0"/>
                <a:ea typeface="SimHei" pitchFamily="2" charset="-122"/>
              </a:rPr>
              <a:t> Japanese Society for</a:t>
            </a:r>
            <a:r>
              <a:rPr kumimoji="0" lang="en-US" altLang="ja-JP" sz="1000" baseline="0" dirty="0" smtClean="0">
                <a:latin typeface="Century" pitchFamily="18" charset="0"/>
                <a:ea typeface="SimHei" pitchFamily="2" charset="-122"/>
              </a:rPr>
              <a:t> Rehabilitation of Persons with Disabilities (JSRPD</a:t>
            </a:r>
            <a:r>
              <a:rPr kumimoji="0" lang="en-US" altLang="ja-JP" sz="1000" dirty="0" smtClean="0">
                <a:latin typeface="Century" pitchFamily="18" charset="0"/>
                <a:ea typeface="SimHei" pitchFamily="2" charset="-122"/>
              </a:rPr>
              <a:t>.) All Rights Reserved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370013"/>
          </a:xfrm>
          <a:extLs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ctr">
              <a:defRPr sz="4800"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extLs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453188"/>
            <a:ext cx="2133600" cy="268287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92973-F000-4093-9403-0BB6C566E8F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49E9-0A0D-4574-A98E-C96525BFC15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10350" y="225425"/>
            <a:ext cx="2076450" cy="61753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81000" y="225425"/>
            <a:ext cx="6076950" cy="61753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8A305-2F07-4873-8891-D8644DB8EE0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DF471-B185-4F6D-B381-3D61CA17D11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C6378-641B-4AA0-B093-0BFC45ECA4F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81000" y="800100"/>
            <a:ext cx="4076700" cy="5600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800100"/>
            <a:ext cx="4076700" cy="5600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18D65-2781-4AE5-ACDD-D64FF7015B4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AF852-694E-4159-85B1-E78DCD2F371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BAC2E-8A42-4FF0-AB6E-2981693905D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11EDC-5EF8-44BC-9B2D-650E689837A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72B9C-EFCF-4A14-84FD-F2A57035D5D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40665-90DD-48F0-9C60-B6AA730FBB0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50825" y="728663"/>
            <a:ext cx="8642350" cy="71437"/>
          </a:xfrm>
          <a:prstGeom prst="rect">
            <a:avLst/>
          </a:prstGeom>
          <a:solidFill>
            <a:srgbClr val="6666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1pPr>
            <a:lvl2pPr marL="742950" indent="-28575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2pPr>
            <a:lvl3pPr marL="11430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3pPr>
            <a:lvl4pPr marL="16002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4pPr>
            <a:lvl5pPr marL="20574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9pPr>
          </a:lstStyle>
          <a:p>
            <a:pPr eaLnBrk="1" hangingPunct="1">
              <a:defRPr/>
            </a:pPr>
            <a:endParaRPr lang="ja-JP" altLang="en-US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8280400" y="6705600"/>
            <a:ext cx="863600" cy="71438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1pPr>
            <a:lvl2pPr marL="742950" indent="-28575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2pPr>
            <a:lvl3pPr marL="11430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3pPr>
            <a:lvl4pPr marL="16002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4pPr>
            <a:lvl5pPr marL="20574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9pPr>
          </a:lstStyle>
          <a:p>
            <a:pPr eaLnBrk="1" hangingPunct="1">
              <a:defRPr/>
            </a:pPr>
            <a:endParaRPr lang="ja-JP" altLang="en-US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016125" y="225425"/>
            <a:ext cx="6670675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800100"/>
            <a:ext cx="8305800" cy="560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437313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F5E8325-B1F9-47F5-88A8-719CF8662C9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8929688" y="80963"/>
            <a:ext cx="142875" cy="14446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1pPr>
            <a:lvl2pPr marL="742950" indent="-28575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2pPr>
            <a:lvl3pPr marL="11430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3pPr>
            <a:lvl4pPr marL="16002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4pPr>
            <a:lvl5pPr marL="20574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9pPr>
          </a:lstStyle>
          <a:p>
            <a:pPr eaLnBrk="1" hangingPunct="1">
              <a:defRPr/>
            </a:pPr>
            <a:endParaRPr lang="ja-JP" altLang="en-US" smtClean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8763000" y="80963"/>
            <a:ext cx="142875" cy="14446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1pPr>
            <a:lvl2pPr marL="742950" indent="-28575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2pPr>
            <a:lvl3pPr marL="11430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3pPr>
            <a:lvl4pPr marL="16002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4pPr>
            <a:lvl5pPr marL="20574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9pPr>
          </a:lstStyle>
          <a:p>
            <a:pPr eaLnBrk="1" hangingPunct="1">
              <a:defRPr/>
            </a:pPr>
            <a:endParaRPr lang="ja-JP" altLang="en-US" smtClean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8929688" y="246063"/>
            <a:ext cx="142875" cy="14446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1pPr>
            <a:lvl2pPr marL="742950" indent="-28575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2pPr>
            <a:lvl3pPr marL="11430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3pPr>
            <a:lvl4pPr marL="16002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4pPr>
            <a:lvl5pPr marL="20574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9pPr>
          </a:lstStyle>
          <a:p>
            <a:pPr eaLnBrk="1" hangingPunct="1">
              <a:defRPr/>
            </a:pPr>
            <a:endParaRPr lang="ja-JP" altLang="en-US" smtClean="0"/>
          </a:p>
        </p:txBody>
      </p:sp>
      <p:grpSp>
        <p:nvGrpSpPr>
          <p:cNvPr id="1035" name="Group 11"/>
          <p:cNvGrpSpPr>
            <a:grpSpLocks/>
          </p:cNvGrpSpPr>
          <p:nvPr/>
        </p:nvGrpSpPr>
        <p:grpSpPr bwMode="auto">
          <a:xfrm rot="10800000">
            <a:off x="85725" y="6489700"/>
            <a:ext cx="309563" cy="309563"/>
            <a:chOff x="113" y="4020"/>
            <a:chExt cx="195" cy="195"/>
          </a:xfrm>
        </p:grpSpPr>
        <p:sp>
          <p:nvSpPr>
            <p:cNvPr id="1038" name="Rectangle 12"/>
            <p:cNvSpPr>
              <a:spLocks noChangeArrowheads="1"/>
            </p:cNvSpPr>
            <p:nvPr userDrawn="1"/>
          </p:nvSpPr>
          <p:spPr bwMode="auto">
            <a:xfrm>
              <a:off x="209" y="4020"/>
              <a:ext cx="90" cy="91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1pPr>
              <a:lvl2pPr marL="742950" indent="-28575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2pPr>
              <a:lvl3pPr marL="1143000" indent="-22860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3pPr>
              <a:lvl4pPr marL="1600200" indent="-22860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4pPr>
              <a:lvl5pPr marL="2057400" indent="-22860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9pPr>
            </a:lstStyle>
            <a:p>
              <a:pPr eaLnBrk="1" hangingPunct="1">
                <a:defRPr/>
              </a:pPr>
              <a:endParaRPr lang="ja-JP" altLang="en-US" smtClean="0"/>
            </a:p>
          </p:txBody>
        </p:sp>
        <p:sp>
          <p:nvSpPr>
            <p:cNvPr id="1039" name="Rectangle 13"/>
            <p:cNvSpPr>
              <a:spLocks noChangeArrowheads="1"/>
            </p:cNvSpPr>
            <p:nvPr userDrawn="1"/>
          </p:nvSpPr>
          <p:spPr bwMode="auto">
            <a:xfrm>
              <a:off x="104" y="4020"/>
              <a:ext cx="90" cy="91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1pPr>
              <a:lvl2pPr marL="742950" indent="-28575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2pPr>
              <a:lvl3pPr marL="1143000" indent="-22860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3pPr>
              <a:lvl4pPr marL="1600200" indent="-22860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4pPr>
              <a:lvl5pPr marL="2057400" indent="-22860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9pPr>
            </a:lstStyle>
            <a:p>
              <a:pPr eaLnBrk="1" hangingPunct="1">
                <a:defRPr/>
              </a:pPr>
              <a:endParaRPr lang="ja-JP" altLang="en-US" smtClean="0"/>
            </a:p>
          </p:txBody>
        </p:sp>
        <p:sp>
          <p:nvSpPr>
            <p:cNvPr id="1040" name="Rectangle 14"/>
            <p:cNvSpPr>
              <a:spLocks noChangeArrowheads="1"/>
            </p:cNvSpPr>
            <p:nvPr userDrawn="1"/>
          </p:nvSpPr>
          <p:spPr bwMode="auto">
            <a:xfrm>
              <a:off x="218" y="4124"/>
              <a:ext cx="90" cy="91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1pPr>
              <a:lvl2pPr marL="742950" indent="-28575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2pPr>
              <a:lvl3pPr marL="1143000" indent="-22860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3pPr>
              <a:lvl4pPr marL="1600200" indent="-22860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4pPr>
              <a:lvl5pPr marL="2057400" indent="-228600" eaLnBrk="0" hangingPunct="0"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i="1">
                  <a:solidFill>
                    <a:schemeClr val="tx1"/>
                  </a:solidFill>
                  <a:latin typeface="HG丸ｺﾞｼｯｸM-PRO" pitchFamily="49" charset="-128"/>
                  <a:ea typeface="HG丸ｺﾞｼｯｸM-PRO" pitchFamily="49" charset="-128"/>
                </a:defRPr>
              </a:lvl9pPr>
            </a:lstStyle>
            <a:p>
              <a:pPr eaLnBrk="1" hangingPunct="1">
                <a:defRPr/>
              </a:pPr>
              <a:endParaRPr lang="ja-JP" altLang="en-US" smtClean="0"/>
            </a:p>
          </p:txBody>
        </p:sp>
      </p:grpSp>
      <p:sp>
        <p:nvSpPr>
          <p:cNvPr id="1036" name="Text Box 15"/>
          <p:cNvSpPr txBox="1">
            <a:spLocks noChangeArrowheads="1"/>
          </p:cNvSpPr>
          <p:nvPr/>
        </p:nvSpPr>
        <p:spPr bwMode="auto">
          <a:xfrm>
            <a:off x="509588" y="6654800"/>
            <a:ext cx="6234112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1pPr>
            <a:lvl2pPr marL="742950" indent="-28575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2pPr>
            <a:lvl3pPr marL="11430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3pPr>
            <a:lvl4pPr marL="16002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4pPr>
            <a:lvl5pPr marL="2057400" indent="-228600" eaLnBrk="0" hangingPunct="0"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i="1">
                <a:solidFill>
                  <a:schemeClr val="tx1"/>
                </a:solidFill>
                <a:latin typeface="HG丸ｺﾞｼｯｸM-PRO" pitchFamily="49" charset="-128"/>
                <a:ea typeface="HG丸ｺﾞｼｯｸM-PRO" pitchFamily="49" charset="-128"/>
              </a:defRPr>
            </a:lvl9pPr>
          </a:lstStyle>
          <a:p>
            <a:pPr algn="l">
              <a:defRPr/>
            </a:pPr>
            <a:r>
              <a:rPr kumimoji="0" lang="en-US" altLang="ja-JP" sz="1000" dirty="0" smtClean="0">
                <a:latin typeface="Century" pitchFamily="18" charset="0"/>
                <a:ea typeface="SimHei" pitchFamily="2" charset="-122"/>
              </a:rPr>
              <a:t>©20</a:t>
            </a:r>
            <a:r>
              <a:rPr kumimoji="0" lang="en-US" altLang="ja-JP" sz="1000" dirty="0" smtClean="0">
                <a:latin typeface="Century" pitchFamily="18" charset="0"/>
                <a:ea typeface="ＭＳ Ｐゴシック" pitchFamily="50" charset="-128"/>
              </a:rPr>
              <a:t>18</a:t>
            </a:r>
            <a:r>
              <a:rPr kumimoji="0" lang="en-US" altLang="ja-JP" sz="1000" dirty="0" smtClean="0">
                <a:latin typeface="Century" pitchFamily="18" charset="0"/>
                <a:ea typeface="SimHei" pitchFamily="2" charset="-122"/>
              </a:rPr>
              <a:t>, Japanese Society for</a:t>
            </a:r>
            <a:r>
              <a:rPr kumimoji="0" lang="en-US" altLang="ja-JP" sz="1000" baseline="0" dirty="0" smtClean="0">
                <a:latin typeface="Century" pitchFamily="18" charset="0"/>
                <a:ea typeface="SimHei" pitchFamily="2" charset="-122"/>
              </a:rPr>
              <a:t> Rehabilitation of Persons with Disabilities (JSRPD</a:t>
            </a:r>
            <a:r>
              <a:rPr kumimoji="0" lang="en-US" altLang="ja-JP" sz="1000" dirty="0" smtClean="0">
                <a:latin typeface="Century" pitchFamily="18" charset="0"/>
                <a:ea typeface="SimHei" pitchFamily="2" charset="-122"/>
              </a:rPr>
              <a:t>.) All Rights Reserved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90" r:id="rId7"/>
    <p:sldLayoutId id="2147483785" r:id="rId8"/>
    <p:sldLayoutId id="2147483786" r:id="rId9"/>
    <p:sldLayoutId id="2147483787" r:id="rId10"/>
    <p:sldLayoutId id="214748378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HG丸ｺﾞｼｯｸM-PRO" pitchFamily="49" charset="-128"/>
          <a:ea typeface="HG丸ｺﾞｼｯｸM-PRO" pitchFamily="4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HG丸ｺﾞｼｯｸM-PRO" pitchFamily="49" charset="-128"/>
          <a:ea typeface="HG丸ｺﾞｼｯｸM-PRO" pitchFamily="4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HG丸ｺﾞｼｯｸM-PRO" pitchFamily="49" charset="-128"/>
          <a:ea typeface="HG丸ｺﾞｼｯｸM-PRO" pitchFamily="4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HG丸ｺﾞｼｯｸM-PRO" pitchFamily="49" charset="-128"/>
          <a:ea typeface="HG丸ｺﾞｼｯｸM-PRO" pitchFamily="4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HG丸ｺﾞｼｯｸM-PRO" pitchFamily="49" charset="-128"/>
          <a:ea typeface="HG丸ｺﾞｼｯｸM-PRO" pitchFamily="4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HG丸ｺﾞｼｯｸM-PRO" pitchFamily="49" charset="-128"/>
          <a:ea typeface="HG丸ｺﾞｼｯｸM-PRO" pitchFamily="4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HG丸ｺﾞｼｯｸM-PRO" pitchFamily="49" charset="-128"/>
          <a:ea typeface="HG丸ｺﾞｼｯｸM-PRO" pitchFamily="4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HG丸ｺﾞｼｯｸM-PRO" pitchFamily="49" charset="-128"/>
          <a:ea typeface="HG丸ｺﾞｼｯｸM-PRO" pitchFamily="49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l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FF00"/>
        </a:buClr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Font typeface="Wingdings" pitchFamily="2" charset="2"/>
        <a:buChar char="l"/>
        <a:defRPr kumimoji="1"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009389"/>
            <a:ext cx="9144000" cy="1462529"/>
          </a:xfrm>
          <a:extLs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ja-JP" altLang="ja-JP" sz="2800" dirty="0" smtClean="0">
                <a:solidFill>
                  <a:schemeClr val="tx1"/>
                </a:solidFill>
                <a:latin typeface="UD デジタル 教科書体 N-B" pitchFamily="17" charset="-128"/>
                <a:ea typeface="UD デジタル 教科書体 N-B" pitchFamily="17" charset="-128"/>
              </a:rPr>
              <a:t>「読むことの困難をデイジー教科書はどう助けるのか」</a:t>
            </a:r>
            <a:r>
              <a:rPr lang="en-US" altLang="ja-JP" sz="2800" dirty="0" smtClean="0">
                <a:solidFill>
                  <a:schemeClr val="tx1"/>
                </a:solidFill>
                <a:latin typeface="UD デジタル 教科書体 N-B" pitchFamily="17" charset="-128"/>
                <a:ea typeface="UD デジタル 教科書体 N-B" pitchFamily="17" charset="-128"/>
              </a:rPr>
              <a:t/>
            </a:r>
            <a:br>
              <a:rPr lang="en-US" altLang="ja-JP" sz="2800" dirty="0" smtClean="0">
                <a:solidFill>
                  <a:schemeClr val="tx1"/>
                </a:solidFill>
                <a:latin typeface="UD デジタル 教科書体 N-B" pitchFamily="17" charset="-128"/>
                <a:ea typeface="UD デジタル 教科書体 N-B" pitchFamily="17" charset="-128"/>
              </a:rPr>
            </a:br>
            <a:r>
              <a:rPr lang="en-US" altLang="ja-JP" sz="2800" dirty="0" smtClean="0">
                <a:solidFill>
                  <a:schemeClr val="tx1"/>
                </a:solidFill>
                <a:latin typeface="UD デジタル 教科書体 N-B" pitchFamily="17" charset="-128"/>
                <a:ea typeface="UD デジタル 教科書体 N-B" pitchFamily="17" charset="-128"/>
              </a:rPr>
              <a:t/>
            </a:r>
            <a:br>
              <a:rPr lang="en-US" altLang="ja-JP" sz="2800" dirty="0" smtClean="0">
                <a:solidFill>
                  <a:schemeClr val="tx1"/>
                </a:solidFill>
                <a:latin typeface="UD デジタル 教科書体 N-B" pitchFamily="17" charset="-128"/>
                <a:ea typeface="UD デジタル 教科書体 N-B" pitchFamily="17" charset="-128"/>
              </a:rPr>
            </a:br>
            <a:r>
              <a:rPr lang="ja-JP" altLang="ja-JP" sz="2800" dirty="0" smtClean="0">
                <a:solidFill>
                  <a:schemeClr val="tx1"/>
                </a:solidFill>
                <a:latin typeface="UD デジタル 教科書体 N-B" pitchFamily="17" charset="-128"/>
                <a:ea typeface="UD デジタル 教科書体 N-B" pitchFamily="17" charset="-128"/>
              </a:rPr>
              <a:t>実演による</a:t>
            </a:r>
            <a:r>
              <a:rPr lang="en-US" altLang="ja-JP" sz="2800" dirty="0" smtClean="0">
                <a:solidFill>
                  <a:schemeClr val="tx1"/>
                </a:solidFill>
                <a:latin typeface="UD デジタル 教科書体 N-B" pitchFamily="17" charset="-128"/>
                <a:ea typeface="UD デジタル 教科書体 N-B" pitchFamily="17" charset="-128"/>
              </a:rPr>
              <a:t>DAISY</a:t>
            </a:r>
            <a:r>
              <a:rPr lang="ja-JP" altLang="ja-JP" sz="2800" dirty="0" smtClean="0">
                <a:solidFill>
                  <a:schemeClr val="tx1"/>
                </a:solidFill>
                <a:latin typeface="UD デジタル 教科書体 N-B" pitchFamily="17" charset="-128"/>
                <a:ea typeface="UD デジタル 教科書体 N-B" pitchFamily="17" charset="-128"/>
              </a:rPr>
              <a:t>規格のデジタル教科書の紹介</a:t>
            </a:r>
            <a:endParaRPr lang="ja-JP" altLang="en-US" sz="2800" dirty="0" smtClean="0">
              <a:solidFill>
                <a:schemeClr val="tx1"/>
              </a:solidFill>
              <a:latin typeface="UD デジタル 教科書体 N-B" pitchFamily="17" charset="-128"/>
              <a:ea typeface="UD デジタル 教科書体 N-B" pitchFamily="17" charset="-128"/>
              <a:cs typeface="メイリオ" panose="020B0604030504040204" pitchFamily="50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61670" y="4120738"/>
            <a:ext cx="7420661" cy="1120451"/>
          </a:xfrm>
        </p:spPr>
        <p:txBody>
          <a:bodyPr/>
          <a:lstStyle/>
          <a:p>
            <a:pPr eaLnBrk="1" hangingPunct="1"/>
            <a:r>
              <a:rPr lang="ja-JP" altLang="en-US" sz="2000" b="1" dirty="0" smtClean="0">
                <a:latin typeface="UD デジタル 教科書体 N-B" pitchFamily="17" charset="-128"/>
                <a:ea typeface="UD デジタル 教科書体 N-B" pitchFamily="17" charset="-128"/>
              </a:rPr>
              <a:t>特定非営利活動法人 </a:t>
            </a:r>
            <a:r>
              <a:rPr lang="en-US" altLang="ja-JP" sz="2000" b="1" dirty="0" err="1" smtClean="0">
                <a:latin typeface="UD デジタル 教科書体 N-B" pitchFamily="17" charset="-128"/>
                <a:ea typeface="UD デジタル 教科書体 N-B" pitchFamily="17" charset="-128"/>
              </a:rPr>
              <a:t>NaD</a:t>
            </a:r>
            <a:r>
              <a:rPr lang="ja-JP" altLang="en-US" sz="2000" b="1" dirty="0" smtClean="0">
                <a:latin typeface="UD デジタル 教科書体 N-B" pitchFamily="17" charset="-128"/>
                <a:ea typeface="UD デジタル 教科書体 N-B" pitchFamily="17" charset="-128"/>
              </a:rPr>
              <a:t>　代表　濱田滋子</a:t>
            </a:r>
            <a:endParaRPr lang="en-US" altLang="ja-JP" sz="2000" b="1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eaLnBrk="1" hangingPunct="1"/>
            <a:endParaRPr lang="en-US" altLang="ja-JP" sz="2000" b="1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eaLnBrk="1" hangingPunct="1"/>
            <a:r>
              <a:rPr lang="ja-JP" altLang="en-US" sz="2000" b="1" dirty="0" smtClean="0">
                <a:latin typeface="UD デジタル 教科書体 N-B" pitchFamily="17" charset="-128"/>
                <a:ea typeface="UD デジタル 教科書体 N-B" pitchFamily="17" charset="-128"/>
              </a:rPr>
              <a:t>公益財団法人日本障害者リハビリテーション協会　吉広賢史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2"/>
          <p:cNvSpPr>
            <a:spLocks noChangeArrowheads="1"/>
          </p:cNvSpPr>
          <p:nvPr/>
        </p:nvSpPr>
        <p:spPr bwMode="auto">
          <a:xfrm>
            <a:off x="1812268" y="113374"/>
            <a:ext cx="55194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FF00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l"/>
              <a:defRPr kumimoji="1" sz="16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3200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itchFamily="17" charset="-128"/>
                <a:ea typeface="UD デジタル 教科書体 N-B" pitchFamily="17" charset="-128"/>
                <a:cs typeface="メイリオ" panose="020B0604030504040204" pitchFamily="50" charset="-128"/>
              </a:rPr>
              <a:t>デイジー教科書の利用数推移</a:t>
            </a:r>
            <a:endParaRPr lang="ja-JP" altLang="en-US" sz="32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-B" pitchFamily="17" charset="-128"/>
              <a:ea typeface="UD デジタル 教科書体 N-B" pitchFamily="17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59846" y="4907393"/>
            <a:ext cx="26933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2000" i="0" dirty="0" smtClean="0">
                <a:latin typeface="UD デジタル 教科書体 N-B" pitchFamily="17" charset="-128"/>
                <a:ea typeface="UD デジタル 教科書体 N-B" pitchFamily="17" charset="-128"/>
                <a:cs typeface="メイリオ" panose="020B0604030504040204" pitchFamily="50" charset="-128"/>
              </a:rPr>
              <a:t>平成</a:t>
            </a:r>
            <a:r>
              <a:rPr lang="en-US" altLang="ja-JP" sz="2000" i="0" dirty="0" smtClean="0">
                <a:latin typeface="UD デジタル 教科書体 N-B" pitchFamily="17" charset="-128"/>
                <a:ea typeface="UD デジタル 教科書体 N-B" pitchFamily="17" charset="-128"/>
                <a:cs typeface="メイリオ" panose="020B0604030504040204" pitchFamily="50" charset="-128"/>
              </a:rPr>
              <a:t>2</a:t>
            </a:r>
            <a:r>
              <a:rPr lang="ja-JP" altLang="en-US" sz="2000" i="0" dirty="0" smtClean="0">
                <a:latin typeface="UD デジタル 教科書体 N-B" pitchFamily="17" charset="-128"/>
                <a:ea typeface="UD デジタル 教科書体 N-B" pitchFamily="17" charset="-128"/>
                <a:cs typeface="メイリオ" panose="020B0604030504040204" pitchFamily="50" charset="-128"/>
              </a:rPr>
              <a:t>８年度 </a:t>
            </a:r>
            <a:r>
              <a:rPr lang="en-US" altLang="ja-JP" sz="2000" i="0" dirty="0" smtClean="0">
                <a:latin typeface="UD デジタル 教科書体 N-B" pitchFamily="17" charset="-128"/>
                <a:ea typeface="UD デジタル 教科書体 N-B" pitchFamily="17" charset="-128"/>
                <a:cs typeface="メイリオ" panose="020B0604030504040204" pitchFamily="50" charset="-128"/>
              </a:rPr>
              <a:t>4,769</a:t>
            </a:r>
            <a:r>
              <a:rPr lang="ja-JP" altLang="en-US" sz="2000" i="0" dirty="0" smtClean="0">
                <a:latin typeface="UD デジタル 教科書体 N-B" pitchFamily="17" charset="-128"/>
                <a:ea typeface="UD デジタル 教科書体 N-B" pitchFamily="17" charset="-128"/>
                <a:cs typeface="メイリオ" panose="020B0604030504040204" pitchFamily="50" charset="-128"/>
              </a:rPr>
              <a:t>名</a:t>
            </a:r>
            <a:endParaRPr lang="en-US" altLang="ja-JP" sz="2000" i="0" dirty="0" smtClean="0">
              <a:latin typeface="UD デジタル 教科書体 N-B" pitchFamily="17" charset="-128"/>
              <a:ea typeface="UD デジタル 教科書体 N-B" pitchFamily="17" charset="-128"/>
              <a:cs typeface="メイリオ" panose="020B0604030504040204" pitchFamily="50" charset="-128"/>
            </a:endParaRPr>
          </a:p>
        </p:txBody>
      </p:sp>
      <p:sp>
        <p:nvSpPr>
          <p:cNvPr id="20" name="右矢印 19"/>
          <p:cNvSpPr/>
          <p:nvPr/>
        </p:nvSpPr>
        <p:spPr bwMode="auto">
          <a:xfrm>
            <a:off x="4395985" y="4978643"/>
            <a:ext cx="352031" cy="3048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G丸ｺﾞｼｯｸM-PRO" pitchFamily="49" charset="-128"/>
              <a:ea typeface="HG丸ｺﾞｼｯｸM-PRO" pitchFamily="49" charset="-128"/>
            </a:endParaRPr>
          </a:p>
        </p:txBody>
      </p:sp>
      <p:sp>
        <p:nvSpPr>
          <p:cNvPr id="22" name="角丸四角形 21"/>
          <p:cNvSpPr/>
          <p:nvPr/>
        </p:nvSpPr>
        <p:spPr bwMode="auto">
          <a:xfrm>
            <a:off x="664894" y="5510151"/>
            <a:ext cx="7814212" cy="926275"/>
          </a:xfrm>
          <a:prstGeom prst="round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G丸ｺﾞｼｯｸM-PRO" pitchFamily="49" charset="-128"/>
              <a:ea typeface="HG丸ｺﾞｼｯｸM-PRO" pitchFamily="49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65903" y="5541660"/>
            <a:ext cx="7814212" cy="844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2200" i="0" dirty="0" smtClean="0">
                <a:latin typeface="UD デジタル 教科書体 N-B" pitchFamily="17" charset="-128"/>
                <a:ea typeface="UD デジタル 教科書体 N-B" pitchFamily="17" charset="-128"/>
              </a:rPr>
              <a:t>前年比</a:t>
            </a:r>
            <a:r>
              <a:rPr lang="en-US" altLang="ja-JP" sz="2200" i="0" dirty="0" smtClean="0">
                <a:latin typeface="UD デジタル 教科書体 N-B" pitchFamily="17" charset="-128"/>
                <a:ea typeface="UD デジタル 教科書体 N-B" pitchFamily="17" charset="-128"/>
              </a:rPr>
              <a:t>1.7</a:t>
            </a:r>
            <a:r>
              <a:rPr lang="ja-JP" altLang="en-US" sz="2200" i="0" dirty="0" smtClean="0">
                <a:latin typeface="UD デジタル 教科書体 N-B" pitchFamily="17" charset="-128"/>
                <a:ea typeface="UD デジタル 教科書体 N-B" pitchFamily="17" charset="-128"/>
              </a:rPr>
              <a:t>倍と急増しているが、</a:t>
            </a:r>
            <a:endParaRPr lang="en-US" altLang="ja-JP" sz="22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200" i="0" dirty="0" smtClean="0">
                <a:latin typeface="UD デジタル 教科書体 N-B" pitchFamily="17" charset="-128"/>
                <a:ea typeface="UD デジタル 教科書体 N-B" pitchFamily="17" charset="-128"/>
              </a:rPr>
              <a:t>読みの困難を持つ児童生徒に対する普及率では</a:t>
            </a:r>
            <a:r>
              <a:rPr lang="en-US" altLang="ja-JP" sz="2200" i="0" dirty="0" smtClean="0">
                <a:latin typeface="UD デジタル 教科書体 N-B" pitchFamily="17" charset="-128"/>
                <a:ea typeface="UD デジタル 教科書体 N-B" pitchFamily="17" charset="-128"/>
              </a:rPr>
              <a:t>3%</a:t>
            </a:r>
            <a:r>
              <a:rPr lang="ja-JP" altLang="en-US" sz="2200" i="0" dirty="0" smtClean="0">
                <a:latin typeface="UD デジタル 教科書体 N-B" pitchFamily="17" charset="-128"/>
                <a:ea typeface="UD デジタル 教科書体 N-B" pitchFamily="17" charset="-128"/>
              </a:rPr>
              <a:t>程度</a:t>
            </a:r>
            <a:endParaRPr lang="en-US" altLang="ja-JP" sz="2200" i="0" dirty="0" smtClean="0">
              <a:latin typeface="UD デジタル 教科書体 N-B" pitchFamily="17" charset="-128"/>
              <a:ea typeface="UD デジタル 教科書体 N-B" pitchFamily="17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C:\Users\masafu-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5300" y="952974"/>
            <a:ext cx="5613400" cy="3746501"/>
          </a:xfrm>
          <a:prstGeom prst="rect">
            <a:avLst/>
          </a:prstGeom>
          <a:noFill/>
        </p:spPr>
      </p:pic>
      <p:sp>
        <p:nvSpPr>
          <p:cNvPr id="15" name="テキスト ボックス 14"/>
          <p:cNvSpPr txBox="1"/>
          <p:nvPr/>
        </p:nvSpPr>
        <p:spPr>
          <a:xfrm>
            <a:off x="5001621" y="4929168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2000" i="0" dirty="0" smtClean="0">
                <a:latin typeface="UD デジタル 教科書体 N-B" pitchFamily="17" charset="-128"/>
                <a:ea typeface="UD デジタル 教科書体 N-B" pitchFamily="17" charset="-128"/>
                <a:cs typeface="メイリオ" panose="020B0604030504040204" pitchFamily="50" charset="-128"/>
              </a:rPr>
              <a:t>平成</a:t>
            </a:r>
            <a:r>
              <a:rPr lang="en-US" altLang="ja-JP" sz="2000" i="0" dirty="0" smtClean="0">
                <a:latin typeface="UD デジタル 教科書体 N-B" pitchFamily="17" charset="-128"/>
                <a:ea typeface="UD デジタル 教科書体 N-B" pitchFamily="17" charset="-128"/>
                <a:cs typeface="メイリオ" panose="020B0604030504040204" pitchFamily="50" charset="-128"/>
              </a:rPr>
              <a:t>29</a:t>
            </a:r>
            <a:r>
              <a:rPr lang="ja-JP" altLang="en-US" sz="2000" i="0" dirty="0" smtClean="0">
                <a:latin typeface="UD デジタル 教科書体 N-B" pitchFamily="17" charset="-128"/>
                <a:ea typeface="UD デジタル 教科書体 N-B" pitchFamily="17" charset="-128"/>
                <a:cs typeface="メイリオ" panose="020B0604030504040204" pitchFamily="50" charset="-128"/>
              </a:rPr>
              <a:t>年度 </a:t>
            </a:r>
            <a:r>
              <a:rPr lang="en-US" altLang="ja-JP" sz="2000" i="0" dirty="0" smtClean="0">
                <a:latin typeface="UD デジタル 教科書体 N-B" pitchFamily="17" charset="-128"/>
                <a:ea typeface="UD デジタル 教科書体 N-B" pitchFamily="17" charset="-128"/>
                <a:cs typeface="メイリオ" panose="020B0604030504040204" pitchFamily="50" charset="-128"/>
              </a:rPr>
              <a:t>8,093</a:t>
            </a:r>
            <a:r>
              <a:rPr lang="ja-JP" altLang="en-US" sz="2000" i="0" dirty="0" smtClean="0">
                <a:latin typeface="UD デジタル 教科書体 N-B" pitchFamily="17" charset="-128"/>
                <a:ea typeface="UD デジタル 教科書体 N-B" pitchFamily="17" charset="-128"/>
                <a:cs typeface="メイリオ" panose="020B0604030504040204" pitchFamily="50" charset="-128"/>
              </a:rPr>
              <a:t>名</a:t>
            </a:r>
            <a:endParaRPr lang="en-US" altLang="ja-JP" sz="2000" i="0" dirty="0" smtClean="0">
              <a:latin typeface="UD デジタル 教科書体 N-B" pitchFamily="17" charset="-128"/>
              <a:ea typeface="UD デジタル 教科書体 N-B" pitchFamily="17" charset="-128"/>
              <a:cs typeface="メイリオ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2"/>
          <p:cNvSpPr>
            <a:spLocks noChangeArrowheads="1"/>
          </p:cNvSpPr>
          <p:nvPr/>
        </p:nvSpPr>
        <p:spPr bwMode="auto">
          <a:xfrm>
            <a:off x="1864411" y="113374"/>
            <a:ext cx="55194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FF00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l"/>
              <a:defRPr kumimoji="1" sz="16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3200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itchFamily="17" charset="-128"/>
                <a:ea typeface="UD デジタル 教科書体 N-B" pitchFamily="17" charset="-128"/>
                <a:cs typeface="メイリオ" panose="020B0604030504040204" pitchFamily="50" charset="-128"/>
              </a:rPr>
              <a:t>製作教科書数（平成</a:t>
            </a:r>
            <a:r>
              <a:rPr lang="en-US" altLang="ja-JP" sz="3200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itchFamily="17" charset="-128"/>
                <a:ea typeface="UD デジタル 教科書体 N-B" pitchFamily="17" charset="-128"/>
                <a:cs typeface="メイリオ" panose="020B0604030504040204" pitchFamily="50" charset="-128"/>
              </a:rPr>
              <a:t>30</a:t>
            </a:r>
            <a:r>
              <a:rPr lang="ja-JP" altLang="en-US" sz="3200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itchFamily="17" charset="-128"/>
                <a:ea typeface="UD デジタル 教科書体 N-B" pitchFamily="17" charset="-128"/>
                <a:cs typeface="メイリオ" panose="020B0604030504040204" pitchFamily="50" charset="-128"/>
              </a:rPr>
              <a:t>年度）</a:t>
            </a:r>
            <a:endParaRPr lang="ja-JP" altLang="en-US" sz="32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-B" pitchFamily="17" charset="-128"/>
              <a:ea typeface="UD デジタル 教科書体 N-B" pitchFamily="17" charset="-128"/>
              <a:cs typeface="メイリオ" panose="020B0604030504040204" pitchFamily="50" charset="-128"/>
            </a:endParaRP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493713" y="1543779"/>
            <a:ext cx="8156575" cy="3344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457200" indent="-457200" algn="l">
              <a:lnSpc>
                <a:spcPct val="110000"/>
              </a:lnSpc>
            </a:pP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小学校</a:t>
            </a: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検定教科書数　　　　３１９冊</a:t>
            </a: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デイジー教科書数　　２４５冊　（７６．８％）</a:t>
            </a: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中学校</a:t>
            </a: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検定教科書数　　　　１２９冊</a:t>
            </a: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デイジー教科書数　　１１０冊　（８５．３％）</a:t>
            </a: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7740" y="5664525"/>
            <a:ext cx="8648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http://www.dinf.ne.jp/doc/daisy/book/daisytext_h30.html</a:t>
            </a:r>
            <a:endParaRPr kumimoji="1" lang="ja-JP" altLang="en-US" sz="2400" i="0" dirty="0">
              <a:latin typeface="UD デジタル 教科書体 N-B" pitchFamily="17" charset="-128"/>
              <a:ea typeface="UD デジタル 教科書体 N-B" pitchFamily="17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2"/>
          <p:cNvSpPr>
            <a:spLocks noChangeArrowheads="1"/>
          </p:cNvSpPr>
          <p:nvPr/>
        </p:nvSpPr>
        <p:spPr bwMode="auto">
          <a:xfrm>
            <a:off x="3711069" y="113374"/>
            <a:ext cx="18261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FF00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l"/>
              <a:defRPr kumimoji="1" sz="16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3200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itchFamily="17" charset="-128"/>
                <a:ea typeface="UD デジタル 教科書体 N-B" pitchFamily="17" charset="-128"/>
                <a:cs typeface="メイリオ" panose="020B0604030504040204" pitchFamily="50" charset="-128"/>
              </a:rPr>
              <a:t>申請方法</a:t>
            </a:r>
            <a:endParaRPr lang="ja-JP" altLang="en-US" sz="32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-B" pitchFamily="17" charset="-128"/>
              <a:ea typeface="UD デジタル 教科書体 N-B" pitchFamily="17" charset="-128"/>
              <a:cs typeface="メイリオ" panose="020B0604030504040204" pitchFamily="50" charset="-128"/>
            </a:endParaRP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493713" y="1543779"/>
            <a:ext cx="8156575" cy="4969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457200" indent="-457200" algn="l">
              <a:lnSpc>
                <a:spcPct val="110000"/>
              </a:lnSpc>
            </a:pP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インターネット申請</a:t>
            </a: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書面申請（郵送・</a:t>
            </a:r>
            <a:r>
              <a:rPr lang="en-US" altLang="ja-JP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FAX</a:t>
            </a: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）</a:t>
            </a: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申請種別：</a:t>
            </a: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一般提供申請（本人・保護者・教員・コーディネーター）</a:t>
            </a: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r>
              <a:rPr lang="zh-TW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教育委員会一括提供申請</a:t>
            </a:r>
            <a:endParaRPr lang="en-US" altLang="zh-TW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　　　　　　（</a:t>
            </a:r>
            <a:r>
              <a:rPr lang="en-US" altLang="ja-JP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H28</a:t>
            </a: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：</a:t>
            </a:r>
            <a:r>
              <a:rPr lang="en-US" altLang="ja-JP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4</a:t>
            </a: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団体、</a:t>
            </a:r>
            <a:r>
              <a:rPr lang="en-US" altLang="ja-JP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H29</a:t>
            </a: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：</a:t>
            </a:r>
            <a:r>
              <a:rPr lang="en-US" altLang="ja-JP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45</a:t>
            </a: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団体、</a:t>
            </a:r>
            <a:r>
              <a:rPr lang="en-US" altLang="ja-JP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H30</a:t>
            </a: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：</a:t>
            </a:r>
            <a:r>
              <a:rPr lang="en-US" altLang="ja-JP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50</a:t>
            </a: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団体）</a:t>
            </a: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endParaRPr lang="en-US" altLang="zh-TW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r>
              <a:rPr lang="zh-TW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学校図書館提供申請</a:t>
            </a: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2"/>
          <p:cNvSpPr>
            <a:spLocks noChangeArrowheads="1"/>
          </p:cNvSpPr>
          <p:nvPr/>
        </p:nvSpPr>
        <p:spPr bwMode="auto">
          <a:xfrm>
            <a:off x="3711068" y="113374"/>
            <a:ext cx="182614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FF00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l"/>
              <a:defRPr kumimoji="1" sz="16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 typeface="Wingdings" pitchFamily="2" charset="2"/>
              <a:buChar char="l"/>
              <a:defRPr kumimoji="1" sz="14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3200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itchFamily="17" charset="-128"/>
                <a:ea typeface="UD デジタル 教科書体 N-B" pitchFamily="17" charset="-128"/>
                <a:cs typeface="メイリオ" panose="020B0604030504040204" pitchFamily="50" charset="-128"/>
              </a:rPr>
              <a:t>提供方法</a:t>
            </a:r>
            <a:endParaRPr lang="ja-JP" altLang="en-US" sz="32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-B" pitchFamily="17" charset="-128"/>
              <a:ea typeface="UD デジタル 教科書体 N-B" pitchFamily="17" charset="-128"/>
              <a:cs typeface="メイリオ" panose="020B0604030504040204" pitchFamily="50" charset="-128"/>
            </a:endParaRP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493713" y="1543779"/>
            <a:ext cx="8156575" cy="2938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457200" indent="-457200" algn="l">
              <a:lnSpc>
                <a:spcPct val="110000"/>
              </a:lnSpc>
            </a:pP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デイジー教科書のデータ</a:t>
            </a: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　・ダウンロード提供（無償）</a:t>
            </a: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　・</a:t>
            </a:r>
            <a:r>
              <a:rPr lang="en-US" altLang="ja-JP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CD</a:t>
            </a: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郵送提供（有償）</a:t>
            </a: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ダウンロード・再生</a:t>
            </a: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アプリの</a:t>
            </a: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提供</a:t>
            </a: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 marL="457200" indent="-457200" algn="l">
              <a:lnSpc>
                <a:spcPct val="110000"/>
              </a:lnSpc>
            </a:pP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再生端末</a:t>
            </a: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： </a:t>
            </a:r>
            <a:r>
              <a:rPr lang="ja-JP" altLang="en-US" sz="2400" i="0" dirty="0" smtClean="0">
                <a:latin typeface="UD デジタル 教科書体 N-B" pitchFamily="17" charset="-128"/>
                <a:ea typeface="UD デジタル 教科書体 N-B" pitchFamily="17" charset="-128"/>
              </a:rPr>
              <a:t>パソコン・タブレット</a:t>
            </a:r>
            <a:endParaRPr lang="en-US" altLang="ja-JP" sz="24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</p:txBody>
      </p:sp>
      <p:sp>
        <p:nvSpPr>
          <p:cNvPr id="4" name="角丸四角形 3"/>
          <p:cNvSpPr/>
          <p:nvPr/>
        </p:nvSpPr>
        <p:spPr bwMode="auto">
          <a:xfrm>
            <a:off x="664894" y="5153901"/>
            <a:ext cx="7814212" cy="926275"/>
          </a:xfrm>
          <a:prstGeom prst="round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G丸ｺﾞｼｯｸM-PRO" pitchFamily="49" charset="-128"/>
              <a:ea typeface="HG丸ｺﾞｼｯｸM-PRO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64894" y="5161660"/>
            <a:ext cx="7814212" cy="844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2200" i="0" dirty="0" smtClean="0">
                <a:latin typeface="UD デジタル 教科書体 N-B" pitchFamily="17" charset="-128"/>
                <a:ea typeface="UD デジタル 教科書体 N-B" pitchFamily="17" charset="-128"/>
              </a:rPr>
              <a:t>デイジー教科書ホームページ</a:t>
            </a:r>
            <a:endParaRPr lang="en-US" altLang="ja-JP" sz="2200" i="0" dirty="0" smtClean="0">
              <a:latin typeface="UD デジタル 教科書体 N-B" pitchFamily="17" charset="-128"/>
              <a:ea typeface="UD デジタル 教科書体 N-B" pitchFamily="17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2200" i="0" dirty="0" smtClean="0">
                <a:latin typeface="UD デジタル 教科書体 N-B" pitchFamily="17" charset="-128"/>
                <a:ea typeface="UD デジタル 教科書体 N-B" pitchFamily="17" charset="-128"/>
              </a:rPr>
              <a:t>http://www.dinf.ne.jp/doc/daisy/book/daisytext.html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スライド 1 - &amp;quot;「読むことの困難をデイジー教科書はどう助けるのか」&amp;#x0D;&amp;#x0A;&amp;#x0D;&amp;#x0A;実演によるDAISY規格のデジタル教科書の紹介&amp;quot;&quot;/&gt;&lt;property id=&quot;20307&quot; value=&quot;256&quot;/&gt;&lt;/object&gt;&lt;object type=&quot;3&quot; unique_id=&quot;10015&quot;&gt;&lt;property id=&quot;20148&quot; value=&quot;5&quot;/&gt;&lt;property id=&quot;20300&quot; value=&quot;スライド 2&quot;/&gt;&lt;property id=&quot;20307&quot; value=&quot;387&quot;/&gt;&lt;/object&gt;&lt;object type=&quot;3&quot; unique_id=&quot;10016&quot;&gt;&lt;property id=&quot;20148&quot; value=&quot;5&quot;/&gt;&lt;property id=&quot;20300&quot; value=&quot;スライド 3&quot;/&gt;&lt;property id=&quot;20307&quot; value=&quot;414&quot;/&gt;&lt;/object&gt;&lt;object type=&quot;3&quot; unique_id=&quot;10083&quot;&gt;&lt;property id=&quot;20148&quot; value=&quot;5&quot;/&gt;&lt;property id=&quot;20300&quot; value=&quot;スライド 4&quot;/&gt;&lt;property id=&quot;20307&quot; value=&quot;415&quot;/&gt;&lt;/object&gt;&lt;object type=&quot;3&quot; unique_id=&quot;10084&quot;&gt;&lt;property id=&quot;20148&quot; value=&quot;5&quot;/&gt;&lt;property id=&quot;20300&quot; value=&quot;スライド 5&quot;/&gt;&lt;property id=&quot;20307&quot; value=&quot;41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Plextor">
  <a:themeElements>
    <a:clrScheme name="Plextor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lextor">
      <a:majorFont>
        <a:latin typeface="HG丸ｺﾞｼｯｸM-PRO"/>
        <a:ea typeface="HG丸ｺﾞｼｯｸM-PRO"/>
        <a:cs typeface=""/>
      </a:majorFont>
      <a:minorFont>
        <a:latin typeface="HG丸ｺﾞｼｯｸM-PRO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 pitchFamily="49" charset="-128"/>
            <a:ea typeface="HG丸ｺﾞｼｯｸM-PRO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 pitchFamily="49" charset="-128"/>
            <a:ea typeface="HG丸ｺﾞｼｯｸM-PRO" pitchFamily="49" charset="-128"/>
          </a:defRPr>
        </a:defPPr>
      </a:lstStyle>
    </a:lnDef>
  </a:objectDefaults>
  <a:extraClrSchemeLst>
    <a:extraClrScheme>
      <a:clrScheme name="Plexto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exto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exto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exto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exto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exto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exto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Settings\noriaki_tashiro.SKCJEED\Application Data\Microsoft\Templates\Plextor.pot</Template>
  <TotalTime>14634</TotalTime>
  <Words>115</Words>
  <Application>Microsoft Office PowerPoint</Application>
  <PresentationFormat>画面に合わせる (4:3)</PresentationFormat>
  <Paragraphs>43</Paragraphs>
  <Slides>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Plextor</vt:lpstr>
      <vt:lpstr>「読むことの困難をデイジー教科書はどう助けるのか」  実演によるDAISY規格のデジタル教科書の紹介</vt:lpstr>
      <vt:lpstr>スライド 2</vt:lpstr>
      <vt:lpstr>スライド 3</vt:lpstr>
      <vt:lpstr>スライド 4</vt:lpstr>
      <vt:lpstr>スライド 5</vt:lpstr>
    </vt:vector>
  </TitlesOfParts>
  <Company>Shinano-Kenshi Co., 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マルチメディアデイジーによる読みの支援</dc:title>
  <dc:creator/>
  <cp:lastModifiedBy>masafu-</cp:lastModifiedBy>
  <cp:revision>546</cp:revision>
  <cp:lastPrinted>2017-05-11T02:01:26Z</cp:lastPrinted>
  <dcterms:created xsi:type="dcterms:W3CDTF">2006-07-04T01:38:17Z</dcterms:created>
  <dcterms:modified xsi:type="dcterms:W3CDTF">2018-06-13T05:56:56Z</dcterms:modified>
</cp:coreProperties>
</file>